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8" r:id="rId2"/>
  </p:sldMasterIdLst>
  <p:notesMasterIdLst>
    <p:notesMasterId r:id="rId37"/>
  </p:notesMasterIdLst>
  <p:handoutMasterIdLst>
    <p:handoutMasterId r:id="rId38"/>
  </p:handoutMasterIdLst>
  <p:sldIdLst>
    <p:sldId id="256" r:id="rId3"/>
    <p:sldId id="262" r:id="rId4"/>
    <p:sldId id="311" r:id="rId5"/>
    <p:sldId id="312" r:id="rId6"/>
    <p:sldId id="313" r:id="rId7"/>
    <p:sldId id="351" r:id="rId8"/>
    <p:sldId id="352" r:id="rId9"/>
    <p:sldId id="314" r:id="rId10"/>
    <p:sldId id="315" r:id="rId11"/>
    <p:sldId id="340" r:id="rId12"/>
    <p:sldId id="323" r:id="rId13"/>
    <p:sldId id="324" r:id="rId14"/>
    <p:sldId id="337" r:id="rId15"/>
    <p:sldId id="325" r:id="rId16"/>
    <p:sldId id="326" r:id="rId17"/>
    <p:sldId id="327" r:id="rId18"/>
    <p:sldId id="328" r:id="rId19"/>
    <p:sldId id="329" r:id="rId20"/>
    <p:sldId id="331" r:id="rId21"/>
    <p:sldId id="332" r:id="rId22"/>
    <p:sldId id="333" r:id="rId23"/>
    <p:sldId id="334" r:id="rId24"/>
    <p:sldId id="335" r:id="rId25"/>
    <p:sldId id="336" r:id="rId26"/>
    <p:sldId id="350" r:id="rId27"/>
    <p:sldId id="341" r:id="rId28"/>
    <p:sldId id="342" r:id="rId29"/>
    <p:sldId id="343" r:id="rId30"/>
    <p:sldId id="344" r:id="rId31"/>
    <p:sldId id="345" r:id="rId32"/>
    <p:sldId id="346" r:id="rId33"/>
    <p:sldId id="347" r:id="rId34"/>
    <p:sldId id="348" r:id="rId35"/>
    <p:sldId id="349" r:id="rId36"/>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365" y="1393"/>
      </p:cViewPr>
      <p:guideLst>
        <p:guide orient="horz" pos="2160"/>
        <p:guide pos="2880"/>
      </p:guideLst>
    </p:cSldViewPr>
  </p:slideViewPr>
  <p:notesTextViewPr>
    <p:cViewPr>
      <p:scale>
        <a:sx n="1" d="1"/>
        <a:sy n="1" d="1"/>
      </p:scale>
      <p:origin x="0" y="0"/>
    </p:cViewPr>
  </p:notesTextViewPr>
  <p:notesViewPr>
    <p:cSldViewPr>
      <p:cViewPr>
        <p:scale>
          <a:sx n="60" d="100"/>
          <a:sy n="60" d="100"/>
        </p:scale>
        <p:origin x="-1256" y="388"/>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11574A-BAB9-4D67-B2D5-B8FDFD58C731}" type="datetimeFigureOut">
              <a:rPr lang="de-DE"/>
              <a:pPr>
                <a:defRPr/>
              </a:pPr>
              <a:t>03.07.2018</a:t>
            </a:fld>
            <a:endParaRPr lang="de-DE" dirty="0"/>
          </a:p>
        </p:txBody>
      </p:sp>
      <p:sp>
        <p:nvSpPr>
          <p:cNvPr id="4" name="Fußzeilenplatzhalt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5" name="Foliennummernplatzhalt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44F3296-7F23-430B-96B6-830E7D539F29}" type="slidenum">
              <a:rPr lang="de-DE"/>
              <a:pPr>
                <a:defRPr/>
              </a:pPr>
              <a:t>‹Nr.›</a:t>
            </a:fld>
            <a:endParaRPr lang="de-DE" dirty="0"/>
          </a:p>
        </p:txBody>
      </p:sp>
    </p:spTree>
    <p:extLst>
      <p:ext uri="{BB962C8B-B14F-4D97-AF65-F5344CB8AC3E}">
        <p14:creationId xmlns:p14="http://schemas.microsoft.com/office/powerpoint/2010/main" val="3819564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BD6297-1D96-4ED9-85A5-9ECF8C224C44}" type="datetimeFigureOut">
              <a:rPr lang="de-DE"/>
              <a:pPr>
                <a:defRPr/>
              </a:pPr>
              <a:t>03.07.2018</a:t>
            </a:fld>
            <a:endParaRPr lang="de-DE" dirty="0"/>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e-DE" noProof="0" dirty="0"/>
          </a:p>
        </p:txBody>
      </p:sp>
      <p:sp>
        <p:nvSpPr>
          <p:cNvPr id="5" name="Notizenplatzhal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C9A431B-9C73-4969-AA95-97570BDB28DE}" type="slidenum">
              <a:rPr lang="de-DE"/>
              <a:pPr>
                <a:defRPr/>
              </a:pPr>
              <a:t>‹Nr.›</a:t>
            </a:fld>
            <a:endParaRPr lang="de-DE" dirty="0"/>
          </a:p>
        </p:txBody>
      </p:sp>
    </p:spTree>
    <p:extLst>
      <p:ext uri="{BB962C8B-B14F-4D97-AF65-F5344CB8AC3E}">
        <p14:creationId xmlns:p14="http://schemas.microsoft.com/office/powerpoint/2010/main" val="968217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1946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AEE0FB-894D-42FC-9D25-03ADC2646591}" type="slidenum">
              <a:rPr lang="de-DE" smtClean="0"/>
              <a:pPr fontAlgn="base">
                <a:spcBef>
                  <a:spcPct val="0"/>
                </a:spcBef>
                <a:spcAft>
                  <a:spcPct val="0"/>
                </a:spcAft>
                <a:defRPr/>
              </a:pPr>
              <a:t>1</a:t>
            </a:fld>
            <a:endParaRPr lang="de-D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normAutofit fontScale="92500" lnSpcReduction="20000"/>
          </a:bodyPr>
          <a:lstStyle/>
          <a:p>
            <a:pPr eaLnBrk="1" hangingPunct="1">
              <a:defRPr/>
            </a:pPr>
            <a:endParaRPr lang="de-DE" dirty="0"/>
          </a:p>
        </p:txBody>
      </p:sp>
      <p:sp>
        <p:nvSpPr>
          <p:cNvPr id="4" name="Foliennummernplatzhalter 3"/>
          <p:cNvSpPr>
            <a:spLocks noGrp="1"/>
          </p:cNvSpPr>
          <p:nvPr>
            <p:ph type="sldNum" sz="quarter" idx="5"/>
          </p:nvPr>
        </p:nvSpPr>
        <p:spPr/>
        <p:txBody>
          <a:bodyPr/>
          <a:lstStyle/>
          <a:p>
            <a:pPr>
              <a:defRPr/>
            </a:pPr>
            <a:fld id="{64A04D44-CE3D-4D52-B8AE-D578DBC82E71}" type="slidenum">
              <a:rPr lang="de-DE" smtClean="0"/>
              <a:pPr>
                <a:defRPr/>
              </a:pPr>
              <a:t>4</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grpSp>
        <p:nvGrpSpPr>
          <p:cNvPr id="4" name="Group 168"/>
          <p:cNvGrpSpPr>
            <a:grpSpLocks/>
          </p:cNvGrpSpPr>
          <p:nvPr/>
        </p:nvGrpSpPr>
        <p:grpSpPr bwMode="auto">
          <a:xfrm>
            <a:off x="0" y="-19050"/>
            <a:ext cx="9144000" cy="6877050"/>
            <a:chOff x="0" y="-12"/>
            <a:chExt cx="5760" cy="4332"/>
          </a:xfrm>
        </p:grpSpPr>
        <p:sp>
          <p:nvSpPr>
            <p:cNvPr id="5" name="Rectangle 16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a:noFill/>
            </a:ln>
            <a:effectLst/>
            <a:extLst/>
          </p:spPr>
          <p:txBody>
            <a:bodyPr wrap="none" anchor="ctr"/>
            <a:lstStyle/>
            <a:p>
              <a:pPr fontAlgn="auto">
                <a:spcBef>
                  <a:spcPts val="0"/>
                </a:spcBef>
                <a:spcAft>
                  <a:spcPts val="0"/>
                </a:spcAft>
                <a:defRPr/>
              </a:pPr>
              <a:endParaRPr lang="de-DE" dirty="0">
                <a:latin typeface="+mn-lt"/>
                <a:cs typeface="+mn-cs"/>
              </a:endParaRPr>
            </a:p>
          </p:txBody>
        </p:sp>
        <p:grpSp>
          <p:nvGrpSpPr>
            <p:cNvPr id="6" name="Group 166"/>
            <p:cNvGrpSpPr>
              <a:grpSpLocks/>
            </p:cNvGrpSpPr>
            <p:nvPr userDrawn="1"/>
          </p:nvGrpSpPr>
          <p:grpSpPr bwMode="auto">
            <a:xfrm>
              <a:off x="0" y="-12"/>
              <a:ext cx="5760" cy="1045"/>
              <a:chOff x="0" y="-9"/>
              <a:chExt cx="5760" cy="1045"/>
            </a:xfrm>
          </p:grpSpPr>
          <p:sp>
            <p:nvSpPr>
              <p:cNvPr id="8" name="Freeform 7"/>
              <p:cNvSpPr>
                <a:spLocks/>
              </p:cNvSpPr>
              <p:nvPr userDrawn="1"/>
            </p:nvSpPr>
            <p:spPr bwMode="ltGray">
              <a:xfrm>
                <a:off x="0" y="4"/>
                <a:ext cx="5760" cy="1032"/>
              </a:xfrm>
              <a:custGeom>
                <a:avLst/>
                <a:gdLst>
                  <a:gd name="T0" fmla="*/ 4848 w 4848"/>
                  <a:gd name="T1" fmla="*/ 432 h 432"/>
                  <a:gd name="T2" fmla="*/ 0 w 4848"/>
                  <a:gd name="T3" fmla="*/ 432 h 432"/>
                  <a:gd name="T4" fmla="*/ 0 w 4848"/>
                  <a:gd name="T5" fmla="*/ 0 h 432"/>
                  <a:gd name="T6" fmla="*/ 4848 w 4848"/>
                  <a:gd name="T7" fmla="*/ 0 h 432"/>
                  <a:gd name="T8" fmla="*/ 4848 w 4848"/>
                  <a:gd name="T9" fmla="*/ 432 h 432"/>
                </a:gdLst>
                <a:ahLst/>
                <a:cxnLst>
                  <a:cxn ang="0">
                    <a:pos x="T0" y="T1"/>
                  </a:cxn>
                  <a:cxn ang="0">
                    <a:pos x="T2" y="T3"/>
                  </a:cxn>
                  <a:cxn ang="0">
                    <a:pos x="T4" y="T5"/>
                  </a:cxn>
                  <a:cxn ang="0">
                    <a:pos x="T6" y="T7"/>
                  </a:cxn>
                  <a:cxn ang="0">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grpSp>
            <p:nvGrpSpPr>
              <p:cNvPr id="9" name="Group 165"/>
              <p:cNvGrpSpPr>
                <a:grpSpLocks/>
              </p:cNvGrpSpPr>
              <p:nvPr userDrawn="1"/>
            </p:nvGrpSpPr>
            <p:grpSpPr bwMode="auto">
              <a:xfrm>
                <a:off x="333" y="-9"/>
                <a:ext cx="5176" cy="1044"/>
                <a:chOff x="333" y="-9"/>
                <a:chExt cx="5176" cy="1044"/>
              </a:xfrm>
            </p:grpSpPr>
            <p:sp>
              <p:nvSpPr>
                <p:cNvPr id="38" name="Freeform 10"/>
                <p:cNvSpPr>
                  <a:spLocks/>
                </p:cNvSpPr>
                <p:nvPr userDrawn="1"/>
              </p:nvSpPr>
              <p:spPr bwMode="ltGray">
                <a:xfrm>
                  <a:off x="3230" y="949"/>
                  <a:ext cx="17" cy="20"/>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9" name="Freeform 11"/>
                <p:cNvSpPr>
                  <a:spLocks/>
                </p:cNvSpPr>
                <p:nvPr userDrawn="1"/>
              </p:nvSpPr>
              <p:spPr bwMode="ltGray">
                <a:xfrm>
                  <a:off x="3406" y="1015"/>
                  <a:ext cx="21" cy="20"/>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0" name="Freeform 12"/>
                <p:cNvSpPr>
                  <a:spLocks/>
                </p:cNvSpPr>
                <p:nvPr userDrawn="1"/>
              </p:nvSpPr>
              <p:spPr bwMode="ltGray">
                <a:xfrm>
                  <a:off x="2909" y="908"/>
                  <a:ext cx="31" cy="3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1" name="Freeform 13"/>
                <p:cNvSpPr>
                  <a:spLocks/>
                </p:cNvSpPr>
                <p:nvPr userDrawn="1"/>
              </p:nvSpPr>
              <p:spPr bwMode="ltGray">
                <a:xfrm>
                  <a:off x="2551" y="940"/>
                  <a:ext cx="25" cy="12"/>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2" name="Freeform 14"/>
                <p:cNvSpPr>
                  <a:spLocks/>
                </p:cNvSpPr>
                <p:nvPr userDrawn="1"/>
              </p:nvSpPr>
              <p:spPr bwMode="ltGray">
                <a:xfrm>
                  <a:off x="2443" y="954"/>
                  <a:ext cx="65" cy="39"/>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3" name="Freeform 15"/>
                <p:cNvSpPr>
                  <a:spLocks/>
                </p:cNvSpPr>
                <p:nvPr userDrawn="1"/>
              </p:nvSpPr>
              <p:spPr bwMode="ltGray">
                <a:xfrm>
                  <a:off x="2375" y="952"/>
                  <a:ext cx="68" cy="39"/>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4" name="Freeform 16"/>
                <p:cNvSpPr>
                  <a:spLocks/>
                </p:cNvSpPr>
                <p:nvPr userDrawn="1"/>
              </p:nvSpPr>
              <p:spPr bwMode="ltGray">
                <a:xfrm>
                  <a:off x="2007" y="739"/>
                  <a:ext cx="354" cy="228"/>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5" name="Freeform 17"/>
                <p:cNvSpPr>
                  <a:spLocks/>
                </p:cNvSpPr>
                <p:nvPr userDrawn="1"/>
              </p:nvSpPr>
              <p:spPr bwMode="ltGray">
                <a:xfrm>
                  <a:off x="2222" y="724"/>
                  <a:ext cx="157" cy="167"/>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6" name="Freeform 18"/>
                <p:cNvSpPr>
                  <a:spLocks/>
                </p:cNvSpPr>
                <p:nvPr userDrawn="1"/>
              </p:nvSpPr>
              <p:spPr bwMode="ltGray">
                <a:xfrm>
                  <a:off x="2375" y="800"/>
                  <a:ext cx="110" cy="32"/>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7" name="Freeform 19"/>
                <p:cNvSpPr>
                  <a:spLocks/>
                </p:cNvSpPr>
                <p:nvPr userDrawn="1"/>
              </p:nvSpPr>
              <p:spPr bwMode="ltGray">
                <a:xfrm>
                  <a:off x="2370" y="839"/>
                  <a:ext cx="75" cy="8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8" name="Freeform 20"/>
                <p:cNvSpPr>
                  <a:spLocks/>
                </p:cNvSpPr>
                <p:nvPr userDrawn="1"/>
              </p:nvSpPr>
              <p:spPr bwMode="ltGray">
                <a:xfrm>
                  <a:off x="2497" y="793"/>
                  <a:ext cx="37" cy="49"/>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49" name="Freeform 21"/>
                <p:cNvSpPr>
                  <a:spLocks/>
                </p:cNvSpPr>
                <p:nvPr userDrawn="1"/>
              </p:nvSpPr>
              <p:spPr bwMode="ltGray">
                <a:xfrm>
                  <a:off x="2506" y="869"/>
                  <a:ext cx="47" cy="24"/>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0" name="Freeform 22"/>
                <p:cNvSpPr>
                  <a:spLocks/>
                </p:cNvSpPr>
                <p:nvPr userDrawn="1"/>
              </p:nvSpPr>
              <p:spPr bwMode="ltGray">
                <a:xfrm>
                  <a:off x="2555" y="832"/>
                  <a:ext cx="61" cy="42"/>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1" name="Freeform 23"/>
                <p:cNvSpPr>
                  <a:spLocks/>
                </p:cNvSpPr>
                <p:nvPr userDrawn="1"/>
              </p:nvSpPr>
              <p:spPr bwMode="ltGray">
                <a:xfrm>
                  <a:off x="2572" y="852"/>
                  <a:ext cx="286" cy="149"/>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2" name="Freeform 24"/>
                <p:cNvSpPr>
                  <a:spLocks/>
                </p:cNvSpPr>
                <p:nvPr userDrawn="1"/>
              </p:nvSpPr>
              <p:spPr bwMode="ltGray">
                <a:xfrm>
                  <a:off x="2820" y="866"/>
                  <a:ext cx="78" cy="64"/>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3" name="Freeform 25"/>
                <p:cNvSpPr>
                  <a:spLocks/>
                </p:cNvSpPr>
                <p:nvPr userDrawn="1"/>
              </p:nvSpPr>
              <p:spPr bwMode="ltGray">
                <a:xfrm>
                  <a:off x="2984" y="732"/>
                  <a:ext cx="19" cy="14"/>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4" name="Freeform 26"/>
                <p:cNvSpPr>
                  <a:spLocks/>
                </p:cNvSpPr>
                <p:nvPr userDrawn="1"/>
              </p:nvSpPr>
              <p:spPr bwMode="ltGray">
                <a:xfrm>
                  <a:off x="3083" y="830"/>
                  <a:ext cx="26" cy="19"/>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5" name="Freeform 27"/>
                <p:cNvSpPr>
                  <a:spLocks/>
                </p:cNvSpPr>
                <p:nvPr userDrawn="1"/>
              </p:nvSpPr>
              <p:spPr bwMode="ltGray">
                <a:xfrm>
                  <a:off x="2766" y="610"/>
                  <a:ext cx="19" cy="12"/>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6" name="Freeform 28"/>
                <p:cNvSpPr>
                  <a:spLocks/>
                </p:cNvSpPr>
                <p:nvPr userDrawn="1"/>
              </p:nvSpPr>
              <p:spPr bwMode="ltGray">
                <a:xfrm>
                  <a:off x="2600" y="712"/>
                  <a:ext cx="19" cy="12"/>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7" name="Freeform 29"/>
                <p:cNvSpPr>
                  <a:spLocks/>
                </p:cNvSpPr>
                <p:nvPr userDrawn="1"/>
              </p:nvSpPr>
              <p:spPr bwMode="ltGray">
                <a:xfrm>
                  <a:off x="2417" y="680"/>
                  <a:ext cx="80" cy="66"/>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8" name="Freeform 30"/>
                <p:cNvSpPr>
                  <a:spLocks/>
                </p:cNvSpPr>
                <p:nvPr userDrawn="1"/>
              </p:nvSpPr>
              <p:spPr bwMode="ltGray">
                <a:xfrm>
                  <a:off x="2391" y="541"/>
                  <a:ext cx="94" cy="142"/>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59" name="Freeform 31"/>
                <p:cNvSpPr>
                  <a:spLocks/>
                </p:cNvSpPr>
                <p:nvPr userDrawn="1"/>
              </p:nvSpPr>
              <p:spPr bwMode="ltGray">
                <a:xfrm>
                  <a:off x="2415" y="644"/>
                  <a:ext cx="32" cy="41"/>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0" name="Freeform 32"/>
                <p:cNvSpPr>
                  <a:spLocks/>
                </p:cNvSpPr>
                <p:nvPr userDrawn="1"/>
              </p:nvSpPr>
              <p:spPr bwMode="ltGray">
                <a:xfrm>
                  <a:off x="2349" y="654"/>
                  <a:ext cx="45" cy="41"/>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1" name="Freeform 33"/>
                <p:cNvSpPr>
                  <a:spLocks/>
                </p:cNvSpPr>
                <p:nvPr userDrawn="1"/>
              </p:nvSpPr>
              <p:spPr bwMode="ltGray">
                <a:xfrm>
                  <a:off x="4808" y="597"/>
                  <a:ext cx="701" cy="438"/>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2" name="Freeform 34"/>
                <p:cNvSpPr>
                  <a:spLocks/>
                </p:cNvSpPr>
                <p:nvPr userDrawn="1"/>
              </p:nvSpPr>
              <p:spPr bwMode="ltGray">
                <a:xfrm>
                  <a:off x="3880" y="-7"/>
                  <a:ext cx="984" cy="692"/>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3" name="Freeform 35"/>
                <p:cNvSpPr>
                  <a:spLocks/>
                </p:cNvSpPr>
                <p:nvPr userDrawn="1"/>
              </p:nvSpPr>
              <p:spPr bwMode="ltGray">
                <a:xfrm>
                  <a:off x="3577" y="490"/>
                  <a:ext cx="36" cy="39"/>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4" name="Freeform 36"/>
                <p:cNvSpPr>
                  <a:spLocks/>
                </p:cNvSpPr>
                <p:nvPr userDrawn="1"/>
              </p:nvSpPr>
              <p:spPr bwMode="ltGray">
                <a:xfrm>
                  <a:off x="3549" y="475"/>
                  <a:ext cx="38" cy="29"/>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5" name="Freeform 37"/>
                <p:cNvSpPr>
                  <a:spLocks/>
                </p:cNvSpPr>
                <p:nvPr userDrawn="1"/>
              </p:nvSpPr>
              <p:spPr bwMode="ltGray">
                <a:xfrm>
                  <a:off x="4686" y="394"/>
                  <a:ext cx="171" cy="81"/>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6" name="Freeform 38"/>
                <p:cNvSpPr>
                  <a:spLocks/>
                </p:cNvSpPr>
                <p:nvPr userDrawn="1"/>
              </p:nvSpPr>
              <p:spPr bwMode="ltGray">
                <a:xfrm>
                  <a:off x="4867" y="460"/>
                  <a:ext cx="138" cy="37"/>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7" name="Freeform 39"/>
                <p:cNvSpPr>
                  <a:spLocks/>
                </p:cNvSpPr>
                <p:nvPr userDrawn="1"/>
              </p:nvSpPr>
              <p:spPr bwMode="ltGray">
                <a:xfrm>
                  <a:off x="4794" y="480"/>
                  <a:ext cx="56" cy="3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8" name="Freeform 40"/>
                <p:cNvSpPr>
                  <a:spLocks/>
                </p:cNvSpPr>
                <p:nvPr userDrawn="1"/>
              </p:nvSpPr>
              <p:spPr bwMode="ltGray">
                <a:xfrm>
                  <a:off x="4757" y="375"/>
                  <a:ext cx="37" cy="44"/>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69" name="Freeform 41"/>
                <p:cNvSpPr>
                  <a:spLocks/>
                </p:cNvSpPr>
                <p:nvPr userDrawn="1"/>
              </p:nvSpPr>
              <p:spPr bwMode="ltGray">
                <a:xfrm>
                  <a:off x="5054" y="507"/>
                  <a:ext cx="45" cy="66"/>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0" name="Freeform 42"/>
                <p:cNvSpPr>
                  <a:spLocks/>
                </p:cNvSpPr>
                <p:nvPr userDrawn="1"/>
              </p:nvSpPr>
              <p:spPr bwMode="ltGray">
                <a:xfrm>
                  <a:off x="4260" y="6"/>
                  <a:ext cx="480" cy="100"/>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1" name="Freeform 43"/>
                <p:cNvSpPr>
                  <a:spLocks/>
                </p:cNvSpPr>
                <p:nvPr userDrawn="1"/>
              </p:nvSpPr>
              <p:spPr bwMode="ltGray">
                <a:xfrm>
                  <a:off x="3835" y="3"/>
                  <a:ext cx="446" cy="49"/>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2" name="Freeform 44"/>
                <p:cNvSpPr>
                  <a:spLocks/>
                </p:cNvSpPr>
                <p:nvPr userDrawn="1"/>
              </p:nvSpPr>
              <p:spPr bwMode="ltGray">
                <a:xfrm>
                  <a:off x="2853" y="74"/>
                  <a:ext cx="42" cy="25"/>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3" name="Freeform 45"/>
                <p:cNvSpPr>
                  <a:spLocks/>
                </p:cNvSpPr>
                <p:nvPr userDrawn="1"/>
              </p:nvSpPr>
              <p:spPr bwMode="ltGray">
                <a:xfrm>
                  <a:off x="1704" y="3"/>
                  <a:ext cx="1022" cy="37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4" name="Freeform 46"/>
                <p:cNvSpPr>
                  <a:spLocks/>
                </p:cNvSpPr>
                <p:nvPr userDrawn="1"/>
              </p:nvSpPr>
              <p:spPr bwMode="ltGray">
                <a:xfrm>
                  <a:off x="2729" y="-9"/>
                  <a:ext cx="47" cy="134"/>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5" name="Freeform 47"/>
                <p:cNvSpPr>
                  <a:spLocks/>
                </p:cNvSpPr>
                <p:nvPr userDrawn="1"/>
              </p:nvSpPr>
              <p:spPr bwMode="ltGray">
                <a:xfrm>
                  <a:off x="2701" y="103"/>
                  <a:ext cx="138" cy="8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6" name="Freeform 48"/>
                <p:cNvSpPr>
                  <a:spLocks/>
                </p:cNvSpPr>
                <p:nvPr userDrawn="1"/>
              </p:nvSpPr>
              <p:spPr bwMode="ltGray">
                <a:xfrm>
                  <a:off x="2553" y="182"/>
                  <a:ext cx="187" cy="176"/>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7" name="Freeform 49"/>
                <p:cNvSpPr>
                  <a:spLocks/>
                </p:cNvSpPr>
                <p:nvPr userDrawn="1"/>
              </p:nvSpPr>
              <p:spPr bwMode="ltGray">
                <a:xfrm>
                  <a:off x="2677" y="233"/>
                  <a:ext cx="14" cy="10"/>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8" name="Freeform 50"/>
                <p:cNvSpPr>
                  <a:spLocks/>
                </p:cNvSpPr>
                <p:nvPr userDrawn="1"/>
              </p:nvSpPr>
              <p:spPr bwMode="ltGray">
                <a:xfrm>
                  <a:off x="1627" y="353"/>
                  <a:ext cx="813" cy="462"/>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79" name="Freeform 51"/>
                <p:cNvSpPr>
                  <a:spLocks/>
                </p:cNvSpPr>
                <p:nvPr userDrawn="1"/>
              </p:nvSpPr>
              <p:spPr bwMode="ltGray">
                <a:xfrm>
                  <a:off x="1770" y="671"/>
                  <a:ext cx="45" cy="71"/>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0" name="Freeform 52"/>
                <p:cNvSpPr>
                  <a:spLocks/>
                </p:cNvSpPr>
                <p:nvPr userDrawn="1"/>
              </p:nvSpPr>
              <p:spPr bwMode="ltGray">
                <a:xfrm>
                  <a:off x="2394" y="431"/>
                  <a:ext cx="42" cy="59"/>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1" name="Freeform 53"/>
                <p:cNvSpPr>
                  <a:spLocks/>
                </p:cNvSpPr>
                <p:nvPr userDrawn="1"/>
              </p:nvSpPr>
              <p:spPr bwMode="ltGray">
                <a:xfrm>
                  <a:off x="2513" y="402"/>
                  <a:ext cx="21" cy="24"/>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2" name="Freeform 54"/>
                <p:cNvSpPr>
                  <a:spLocks/>
                </p:cNvSpPr>
                <p:nvPr userDrawn="1"/>
              </p:nvSpPr>
              <p:spPr bwMode="ltGray">
                <a:xfrm>
                  <a:off x="333" y="169"/>
                  <a:ext cx="1015" cy="866"/>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3" name="Freeform 55"/>
                <p:cNvSpPr>
                  <a:spLocks/>
                </p:cNvSpPr>
                <p:nvPr userDrawn="1"/>
              </p:nvSpPr>
              <p:spPr bwMode="ltGray">
                <a:xfrm>
                  <a:off x="727" y="495"/>
                  <a:ext cx="382" cy="540"/>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4" name="Freeform 56"/>
                <p:cNvSpPr>
                  <a:spLocks/>
                </p:cNvSpPr>
                <p:nvPr userDrawn="1"/>
              </p:nvSpPr>
              <p:spPr bwMode="ltGray">
                <a:xfrm>
                  <a:off x="1400" y="896"/>
                  <a:ext cx="16" cy="29"/>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5" name="Freeform 57"/>
                <p:cNvSpPr>
                  <a:spLocks/>
                </p:cNvSpPr>
                <p:nvPr userDrawn="1"/>
              </p:nvSpPr>
              <p:spPr bwMode="ltGray">
                <a:xfrm>
                  <a:off x="1379" y="617"/>
                  <a:ext cx="21" cy="1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6" name="Freeform 58"/>
                <p:cNvSpPr>
                  <a:spLocks/>
                </p:cNvSpPr>
                <p:nvPr userDrawn="1"/>
              </p:nvSpPr>
              <p:spPr bwMode="ltGray">
                <a:xfrm>
                  <a:off x="453" y="275"/>
                  <a:ext cx="58" cy="24"/>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7" name="Freeform 59"/>
                <p:cNvSpPr>
                  <a:spLocks/>
                </p:cNvSpPr>
                <p:nvPr userDrawn="1"/>
              </p:nvSpPr>
              <p:spPr bwMode="ltGray">
                <a:xfrm>
                  <a:off x="1161" y="50"/>
                  <a:ext cx="691" cy="569"/>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8" name="Freeform 60"/>
                <p:cNvSpPr>
                  <a:spLocks/>
                </p:cNvSpPr>
                <p:nvPr userDrawn="1"/>
              </p:nvSpPr>
              <p:spPr bwMode="ltGray">
                <a:xfrm>
                  <a:off x="689" y="6"/>
                  <a:ext cx="1386" cy="232"/>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89" name="Freeform 61"/>
                <p:cNvSpPr>
                  <a:spLocks/>
                </p:cNvSpPr>
                <p:nvPr userDrawn="1"/>
              </p:nvSpPr>
              <p:spPr bwMode="ltGray">
                <a:xfrm>
                  <a:off x="971" y="91"/>
                  <a:ext cx="30" cy="25"/>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90" name="Freeform 62"/>
                <p:cNvSpPr>
                  <a:spLocks/>
                </p:cNvSpPr>
                <p:nvPr userDrawn="1"/>
              </p:nvSpPr>
              <p:spPr bwMode="ltGray">
                <a:xfrm>
                  <a:off x="935" y="125"/>
                  <a:ext cx="45" cy="27"/>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91" name="Freeform 63"/>
                <p:cNvSpPr>
                  <a:spLocks/>
                </p:cNvSpPr>
                <p:nvPr userDrawn="1"/>
              </p:nvSpPr>
              <p:spPr bwMode="ltGray">
                <a:xfrm>
                  <a:off x="1081" y="226"/>
                  <a:ext cx="75" cy="14"/>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92" name="Freeform 64"/>
                <p:cNvSpPr>
                  <a:spLocks/>
                </p:cNvSpPr>
                <p:nvPr userDrawn="1"/>
              </p:nvSpPr>
              <p:spPr bwMode="ltGray">
                <a:xfrm>
                  <a:off x="1210" y="223"/>
                  <a:ext cx="42" cy="37"/>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93" name="Freeform 65"/>
                <p:cNvSpPr>
                  <a:spLocks/>
                </p:cNvSpPr>
                <p:nvPr userDrawn="1"/>
              </p:nvSpPr>
              <p:spPr bwMode="ltGray">
                <a:xfrm>
                  <a:off x="865" y="123"/>
                  <a:ext cx="33" cy="24"/>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grpSp>
          <p:grpSp>
            <p:nvGrpSpPr>
              <p:cNvPr id="10" name="Group 159"/>
              <p:cNvGrpSpPr>
                <a:grpSpLocks/>
              </p:cNvGrpSpPr>
              <p:nvPr userDrawn="1"/>
            </p:nvGrpSpPr>
            <p:grpSpPr bwMode="auto">
              <a:xfrm>
                <a:off x="7" y="6"/>
                <a:ext cx="5739" cy="1022"/>
                <a:chOff x="1056" y="111"/>
                <a:chExt cx="2448" cy="418"/>
              </a:xfrm>
            </p:grpSpPr>
            <p:sp>
              <p:nvSpPr>
                <p:cNvPr id="27" name="Line 110"/>
                <p:cNvSpPr>
                  <a:spLocks noChangeShapeType="1"/>
                </p:cNvSpPr>
                <p:nvPr/>
              </p:nvSpPr>
              <p:spPr bwMode="white">
                <a:xfrm>
                  <a:off x="1056" y="332"/>
                  <a:ext cx="2448" cy="0"/>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8" name="Line 112"/>
                <p:cNvSpPr>
                  <a:spLocks noChangeShapeType="1"/>
                </p:cNvSpPr>
                <p:nvPr/>
              </p:nvSpPr>
              <p:spPr bwMode="white">
                <a:xfrm>
                  <a:off x="1254"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9" name="Line 113"/>
                <p:cNvSpPr>
                  <a:spLocks noChangeShapeType="1"/>
                </p:cNvSpPr>
                <p:nvPr/>
              </p:nvSpPr>
              <p:spPr bwMode="white">
                <a:xfrm>
                  <a:off x="1482"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0" name="Line 114"/>
                <p:cNvSpPr>
                  <a:spLocks noChangeShapeType="1"/>
                </p:cNvSpPr>
                <p:nvPr/>
              </p:nvSpPr>
              <p:spPr bwMode="white">
                <a:xfrm>
                  <a:off x="1710"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1" name="Line 115"/>
                <p:cNvSpPr>
                  <a:spLocks noChangeShapeType="1"/>
                </p:cNvSpPr>
                <p:nvPr/>
              </p:nvSpPr>
              <p:spPr bwMode="white">
                <a:xfrm>
                  <a:off x="1938"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2" name="Line 116"/>
                <p:cNvSpPr>
                  <a:spLocks noChangeShapeType="1"/>
                </p:cNvSpPr>
                <p:nvPr/>
              </p:nvSpPr>
              <p:spPr bwMode="white">
                <a:xfrm>
                  <a:off x="2166"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3" name="Line 117"/>
                <p:cNvSpPr>
                  <a:spLocks noChangeShapeType="1"/>
                </p:cNvSpPr>
                <p:nvPr/>
              </p:nvSpPr>
              <p:spPr bwMode="white">
                <a:xfrm>
                  <a:off x="2394"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4" name="Line 118"/>
                <p:cNvSpPr>
                  <a:spLocks noChangeShapeType="1"/>
                </p:cNvSpPr>
                <p:nvPr/>
              </p:nvSpPr>
              <p:spPr bwMode="white">
                <a:xfrm>
                  <a:off x="2622"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5" name="Line 119"/>
                <p:cNvSpPr>
                  <a:spLocks noChangeShapeType="1"/>
                </p:cNvSpPr>
                <p:nvPr/>
              </p:nvSpPr>
              <p:spPr bwMode="white">
                <a:xfrm>
                  <a:off x="2850"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6" name="Line 120"/>
                <p:cNvSpPr>
                  <a:spLocks noChangeShapeType="1"/>
                </p:cNvSpPr>
                <p:nvPr/>
              </p:nvSpPr>
              <p:spPr bwMode="white">
                <a:xfrm>
                  <a:off x="3078"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37" name="Line 121"/>
                <p:cNvSpPr>
                  <a:spLocks noChangeShapeType="1"/>
                </p:cNvSpPr>
                <p:nvPr/>
              </p:nvSpPr>
              <p:spPr bwMode="white">
                <a:xfrm>
                  <a:off x="3306" y="111"/>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grpSp>
          <p:grpSp>
            <p:nvGrpSpPr>
              <p:cNvPr id="11" name="Group 160"/>
              <p:cNvGrpSpPr>
                <a:grpSpLocks/>
              </p:cNvGrpSpPr>
              <p:nvPr userDrawn="1"/>
            </p:nvGrpSpPr>
            <p:grpSpPr bwMode="auto">
              <a:xfrm>
                <a:off x="363" y="1"/>
                <a:ext cx="4919" cy="1034"/>
                <a:chOff x="1208" y="109"/>
                <a:chExt cx="2098" cy="423"/>
              </a:xfrm>
            </p:grpSpPr>
            <p:sp>
              <p:nvSpPr>
                <p:cNvPr id="12" name="Line 132"/>
                <p:cNvSpPr>
                  <a:spLocks noChangeShapeType="1"/>
                </p:cNvSpPr>
                <p:nvPr/>
              </p:nvSpPr>
              <p:spPr bwMode="ltGray">
                <a:xfrm>
                  <a:off x="2850" y="110"/>
                  <a:ext cx="0" cy="14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3" name="Line 133"/>
                <p:cNvSpPr>
                  <a:spLocks noChangeShapeType="1"/>
                </p:cNvSpPr>
                <p:nvPr/>
              </p:nvSpPr>
              <p:spPr bwMode="ltGray">
                <a:xfrm>
                  <a:off x="2972" y="332"/>
                  <a:ext cx="70"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4" name="Line 134"/>
                <p:cNvSpPr>
                  <a:spLocks noChangeShapeType="1"/>
                </p:cNvSpPr>
                <p:nvPr/>
              </p:nvSpPr>
              <p:spPr bwMode="ltGray">
                <a:xfrm>
                  <a:off x="3078" y="350"/>
                  <a:ext cx="0" cy="28"/>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5" name="Line 135"/>
                <p:cNvSpPr>
                  <a:spLocks noChangeShapeType="1"/>
                </p:cNvSpPr>
                <p:nvPr/>
              </p:nvSpPr>
              <p:spPr bwMode="ltGray">
                <a:xfrm>
                  <a:off x="3306" y="450"/>
                  <a:ext cx="0" cy="79"/>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6" name="Line 145"/>
                <p:cNvSpPr>
                  <a:spLocks noChangeShapeType="1"/>
                </p:cNvSpPr>
                <p:nvPr/>
              </p:nvSpPr>
              <p:spPr bwMode="ltGray">
                <a:xfrm>
                  <a:off x="2166" y="114"/>
                  <a:ext cx="0" cy="6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7" name="Line 146"/>
                <p:cNvSpPr>
                  <a:spLocks noChangeShapeType="1"/>
                </p:cNvSpPr>
                <p:nvPr/>
              </p:nvSpPr>
              <p:spPr bwMode="ltGray">
                <a:xfrm>
                  <a:off x="1938" y="111"/>
                  <a:ext cx="0" cy="337"/>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8" name="Line 147"/>
                <p:cNvSpPr>
                  <a:spLocks noChangeShapeType="1"/>
                </p:cNvSpPr>
                <p:nvPr/>
              </p:nvSpPr>
              <p:spPr bwMode="ltGray">
                <a:xfrm flipH="1">
                  <a:off x="1912" y="332"/>
                  <a:ext cx="68"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19" name="Line 148"/>
                <p:cNvSpPr>
                  <a:spLocks noChangeShapeType="1"/>
                </p:cNvSpPr>
                <p:nvPr/>
              </p:nvSpPr>
              <p:spPr bwMode="ltGray">
                <a:xfrm>
                  <a:off x="1778" y="332"/>
                  <a:ext cx="60"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0" name="Line 149"/>
                <p:cNvSpPr>
                  <a:spLocks noChangeShapeType="1"/>
                </p:cNvSpPr>
                <p:nvPr/>
              </p:nvSpPr>
              <p:spPr bwMode="ltGray">
                <a:xfrm flipH="1">
                  <a:off x="1578" y="332"/>
                  <a:ext cx="82"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1" name="Line 150"/>
                <p:cNvSpPr>
                  <a:spLocks noChangeShapeType="1"/>
                </p:cNvSpPr>
                <p:nvPr/>
              </p:nvSpPr>
              <p:spPr bwMode="ltGray">
                <a:xfrm>
                  <a:off x="1208" y="332"/>
                  <a:ext cx="348"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 name="Line 151"/>
                <p:cNvSpPr>
                  <a:spLocks noChangeShapeType="1"/>
                </p:cNvSpPr>
                <p:nvPr/>
              </p:nvSpPr>
              <p:spPr bwMode="ltGray">
                <a:xfrm>
                  <a:off x="1480" y="234"/>
                  <a:ext cx="0" cy="298"/>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3" name="Line 152"/>
                <p:cNvSpPr>
                  <a:spLocks noChangeShapeType="1"/>
                </p:cNvSpPr>
                <p:nvPr/>
              </p:nvSpPr>
              <p:spPr bwMode="ltGray">
                <a:xfrm>
                  <a:off x="1254" y="252"/>
                  <a:ext cx="0" cy="156"/>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4" name="Line 153"/>
                <p:cNvSpPr>
                  <a:spLocks noChangeShapeType="1"/>
                </p:cNvSpPr>
                <p:nvPr/>
              </p:nvSpPr>
              <p:spPr bwMode="ltGray">
                <a:xfrm flipH="1" flipV="1">
                  <a:off x="1482" y="109"/>
                  <a:ext cx="0" cy="27"/>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5" name="Line 154"/>
                <p:cNvSpPr>
                  <a:spLocks noChangeShapeType="1"/>
                </p:cNvSpPr>
                <p:nvPr/>
              </p:nvSpPr>
              <p:spPr bwMode="ltGray">
                <a:xfrm>
                  <a:off x="1710" y="180"/>
                  <a:ext cx="0" cy="96"/>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6" name="Line 155"/>
                <p:cNvSpPr>
                  <a:spLocks noChangeShapeType="1"/>
                </p:cNvSpPr>
                <p:nvPr/>
              </p:nvSpPr>
              <p:spPr bwMode="ltGray">
                <a:xfrm flipV="1">
                  <a:off x="1710" y="111"/>
                  <a:ext cx="0" cy="2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grpSp>
        </p:grpSp>
        <p:pic>
          <p:nvPicPr>
            <p:cNvPr id="7" name="Picture 158" descr="C:\My Documents\bits\earth.GIF"/>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46082" name="Rectangle 2"/>
          <p:cNvSpPr>
            <a:spLocks noGrp="1" noChangeArrowheads="1"/>
          </p:cNvSpPr>
          <p:nvPr>
            <p:ph type="ctrTitle"/>
          </p:nvPr>
        </p:nvSpPr>
        <p:spPr>
          <a:xfrm>
            <a:off x="1828800" y="1828800"/>
            <a:ext cx="6934200" cy="2362200"/>
          </a:xfrm>
        </p:spPr>
        <p:txBody>
          <a:bodyPr/>
          <a:lstStyle>
            <a:lvl1pPr>
              <a:defRPr/>
            </a:lvl1pPr>
          </a:lstStyle>
          <a:p>
            <a:pPr lvl="0"/>
            <a:r>
              <a:rPr lang="de-DE" noProof="0" smtClean="0"/>
              <a:t>Titelmasterformat durch Klicken bearbeiten</a:t>
            </a:r>
          </a:p>
        </p:txBody>
      </p:sp>
      <p:sp>
        <p:nvSpPr>
          <p:cNvPr id="46083" name="Rectangle 3"/>
          <p:cNvSpPr>
            <a:spLocks noGrp="1" noChangeArrowheads="1"/>
          </p:cNvSpPr>
          <p:nvPr>
            <p:ph type="subTitle" idx="1"/>
          </p:nvPr>
        </p:nvSpPr>
        <p:spPr>
          <a:xfrm>
            <a:off x="1828800" y="4572000"/>
            <a:ext cx="6934200" cy="1295400"/>
          </a:xfrm>
        </p:spPr>
        <p:txBody>
          <a:bodyPr/>
          <a:lstStyle>
            <a:lvl1pPr marL="0" indent="0">
              <a:buFontTx/>
              <a:buNone/>
              <a:defRPr/>
            </a:lvl1pPr>
          </a:lstStyle>
          <a:p>
            <a:pPr lvl="0"/>
            <a:r>
              <a:rPr lang="de-DE" noProof="0" smtClean="0"/>
              <a:t>Formatvorlage des Untertitelmasters durch Klicken bearbeiten</a:t>
            </a:r>
          </a:p>
        </p:txBody>
      </p:sp>
      <p:sp>
        <p:nvSpPr>
          <p:cNvPr id="94" name="Rectangle 4"/>
          <p:cNvSpPr>
            <a:spLocks noGrp="1" noChangeArrowheads="1"/>
          </p:cNvSpPr>
          <p:nvPr>
            <p:ph type="dt" sz="half" idx="10"/>
          </p:nvPr>
        </p:nvSpPr>
        <p:spPr>
          <a:xfrm>
            <a:off x="533400" y="6324600"/>
            <a:ext cx="1905000" cy="457200"/>
          </a:xfrm>
        </p:spPr>
        <p:txBody>
          <a:bodyPr/>
          <a:lstStyle>
            <a:lvl1pPr>
              <a:defRPr>
                <a:latin typeface="Times New Roman" charset="0"/>
              </a:defRPr>
            </a:lvl1pPr>
          </a:lstStyle>
          <a:p>
            <a:pPr>
              <a:defRPr/>
            </a:pPr>
            <a:fld id="{A6FCE052-3DFB-4307-9C9E-90ED5F03EED5}" type="datetime1">
              <a:rPr lang="de-DE"/>
              <a:pPr>
                <a:defRPr/>
              </a:pPr>
              <a:t>03.07.2018</a:t>
            </a:fld>
            <a:endParaRPr lang="de-DE" dirty="0"/>
          </a:p>
        </p:txBody>
      </p:sp>
      <p:sp>
        <p:nvSpPr>
          <p:cNvPr id="95" name="Rectangle 5"/>
          <p:cNvSpPr>
            <a:spLocks noGrp="1" noChangeArrowheads="1"/>
          </p:cNvSpPr>
          <p:nvPr>
            <p:ph type="ftr" sz="quarter" idx="11"/>
          </p:nvPr>
        </p:nvSpPr>
        <p:spPr>
          <a:xfrm>
            <a:off x="3200400" y="6324600"/>
            <a:ext cx="2895600" cy="457200"/>
          </a:xfrm>
        </p:spPr>
        <p:txBody>
          <a:bodyPr/>
          <a:lstStyle>
            <a:lvl1pPr>
              <a:defRPr>
                <a:latin typeface="Times New Roman" charset="0"/>
              </a:defRPr>
            </a:lvl1pPr>
          </a:lstStyle>
          <a:p>
            <a:pPr>
              <a:defRPr/>
            </a:pPr>
            <a:endParaRPr lang="de-DE"/>
          </a:p>
        </p:txBody>
      </p:sp>
      <p:sp>
        <p:nvSpPr>
          <p:cNvPr id="96" name="Rectangle 6"/>
          <p:cNvSpPr>
            <a:spLocks noGrp="1" noChangeArrowheads="1"/>
          </p:cNvSpPr>
          <p:nvPr>
            <p:ph type="sldNum" sz="quarter" idx="12"/>
          </p:nvPr>
        </p:nvSpPr>
        <p:spPr>
          <a:xfrm>
            <a:off x="6858000" y="6324600"/>
            <a:ext cx="1905000" cy="457200"/>
          </a:xfrm>
        </p:spPr>
        <p:txBody>
          <a:bodyPr/>
          <a:lstStyle>
            <a:lvl1pPr>
              <a:defRPr>
                <a:latin typeface="Times New Roman" charset="0"/>
              </a:defRPr>
            </a:lvl1pPr>
          </a:lstStyle>
          <a:p>
            <a:pPr>
              <a:defRPr/>
            </a:pPr>
            <a:fld id="{E79B89C7-514E-4F5E-AE27-AE546EE4E2D6}" type="slidenum">
              <a:rPr lang="de-DE"/>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0035CFD4-79CA-40EA-A58A-4513D772A823}" type="datetime1">
              <a:rPr lang="de-DE"/>
              <a:pPr>
                <a:defRPr/>
              </a:pPr>
              <a:t>03.07.2018</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8BB9D88-B41D-4BAF-8003-5307C5DE9F83}" type="slidenum">
              <a:rPr lang="de-DE"/>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05563" y="930275"/>
            <a:ext cx="2052637" cy="53324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46063" y="930275"/>
            <a:ext cx="6007100" cy="53324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8E4ED9C-2974-4834-B2A7-0FEB1D49BF98}" type="datetime1">
              <a:rPr lang="de-DE"/>
              <a:pPr>
                <a:defRPr/>
              </a:pPr>
              <a:t>03.07.2018</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0088A318-1C98-4366-ABF4-542B8158454F}" type="slidenum">
              <a:rPr lang="de-DE"/>
              <a:pPr>
                <a:defRPr/>
              </a:pPr>
              <a:t>‹Nr.›</a:t>
            </a:fld>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grpSp>
        <p:nvGrpSpPr>
          <p:cNvPr id="46248" name="Group 168"/>
          <p:cNvGrpSpPr>
            <a:grpSpLocks/>
          </p:cNvGrpSpPr>
          <p:nvPr/>
        </p:nvGrpSpPr>
        <p:grpSpPr bwMode="auto">
          <a:xfrm>
            <a:off x="0" y="-19050"/>
            <a:ext cx="9144000" cy="6877050"/>
            <a:chOff x="0" y="-12"/>
            <a:chExt cx="5760" cy="4332"/>
          </a:xfrm>
        </p:grpSpPr>
        <p:sp>
          <p:nvSpPr>
            <p:cNvPr id="46243" name="Rectangle 16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nvGrpSpPr>
            <p:cNvPr id="46246" name="Group 166"/>
            <p:cNvGrpSpPr>
              <a:grpSpLocks/>
            </p:cNvGrpSpPr>
            <p:nvPr userDrawn="1"/>
          </p:nvGrpSpPr>
          <p:grpSpPr bwMode="auto">
            <a:xfrm>
              <a:off x="0" y="-12"/>
              <a:ext cx="5760" cy="1045"/>
              <a:chOff x="0" y="-9"/>
              <a:chExt cx="5760" cy="1045"/>
            </a:xfrm>
          </p:grpSpPr>
          <p:sp>
            <p:nvSpPr>
              <p:cNvPr id="46087" name="Freeform 7"/>
              <p:cNvSpPr>
                <a:spLocks/>
              </p:cNvSpPr>
              <p:nvPr userDrawn="1"/>
            </p:nvSpPr>
            <p:spPr bwMode="ltGray">
              <a:xfrm>
                <a:off x="0" y="4"/>
                <a:ext cx="5760" cy="1032"/>
              </a:xfrm>
              <a:custGeom>
                <a:avLst/>
                <a:gdLst>
                  <a:gd name="T0" fmla="*/ 4848 w 4848"/>
                  <a:gd name="T1" fmla="*/ 432 h 432"/>
                  <a:gd name="T2" fmla="*/ 0 w 4848"/>
                  <a:gd name="T3" fmla="*/ 432 h 432"/>
                  <a:gd name="T4" fmla="*/ 0 w 4848"/>
                  <a:gd name="T5" fmla="*/ 0 h 432"/>
                  <a:gd name="T6" fmla="*/ 4848 w 4848"/>
                  <a:gd name="T7" fmla="*/ 0 h 432"/>
                  <a:gd name="T8" fmla="*/ 4848 w 4848"/>
                  <a:gd name="T9" fmla="*/ 432 h 432"/>
                </a:gdLst>
                <a:ahLst/>
                <a:cxnLst>
                  <a:cxn ang="0">
                    <a:pos x="T0" y="T1"/>
                  </a:cxn>
                  <a:cxn ang="0">
                    <a:pos x="T2" y="T3"/>
                  </a:cxn>
                  <a:cxn ang="0">
                    <a:pos x="T4" y="T5"/>
                  </a:cxn>
                  <a:cxn ang="0">
                    <a:pos x="T6" y="T7"/>
                  </a:cxn>
                  <a:cxn ang="0">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ffectLst/>
              <a:extLst>
                <a:ext uri="{91240B29-F687-4F45-9708-019B960494DF}">
                  <a14:hiddenLine xmlns:a14="http://schemas.microsoft.com/office/drawing/2010/main" w="9525">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nvGrpSpPr>
              <p:cNvPr id="46245" name="Group 165"/>
              <p:cNvGrpSpPr>
                <a:grpSpLocks/>
              </p:cNvGrpSpPr>
              <p:nvPr userDrawn="1"/>
            </p:nvGrpSpPr>
            <p:grpSpPr bwMode="auto">
              <a:xfrm>
                <a:off x="333" y="-9"/>
                <a:ext cx="5176" cy="1044"/>
                <a:chOff x="333" y="-9"/>
                <a:chExt cx="5176" cy="1044"/>
              </a:xfrm>
            </p:grpSpPr>
            <p:sp>
              <p:nvSpPr>
                <p:cNvPr id="46090" name="Freeform 10"/>
                <p:cNvSpPr>
                  <a:spLocks/>
                </p:cNvSpPr>
                <p:nvPr userDrawn="1"/>
              </p:nvSpPr>
              <p:spPr bwMode="ltGray">
                <a:xfrm>
                  <a:off x="3230" y="949"/>
                  <a:ext cx="17" cy="20"/>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1" name="Freeform 11"/>
                <p:cNvSpPr>
                  <a:spLocks/>
                </p:cNvSpPr>
                <p:nvPr userDrawn="1"/>
              </p:nvSpPr>
              <p:spPr bwMode="ltGray">
                <a:xfrm>
                  <a:off x="3406" y="1015"/>
                  <a:ext cx="21" cy="20"/>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2" name="Freeform 12"/>
                <p:cNvSpPr>
                  <a:spLocks/>
                </p:cNvSpPr>
                <p:nvPr userDrawn="1"/>
              </p:nvSpPr>
              <p:spPr bwMode="ltGray">
                <a:xfrm>
                  <a:off x="2909" y="908"/>
                  <a:ext cx="31" cy="3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3" name="Freeform 13"/>
                <p:cNvSpPr>
                  <a:spLocks/>
                </p:cNvSpPr>
                <p:nvPr userDrawn="1"/>
              </p:nvSpPr>
              <p:spPr bwMode="ltGray">
                <a:xfrm>
                  <a:off x="2551" y="940"/>
                  <a:ext cx="25" cy="12"/>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4" name="Freeform 14"/>
                <p:cNvSpPr>
                  <a:spLocks/>
                </p:cNvSpPr>
                <p:nvPr userDrawn="1"/>
              </p:nvSpPr>
              <p:spPr bwMode="ltGray">
                <a:xfrm>
                  <a:off x="2443" y="954"/>
                  <a:ext cx="65" cy="39"/>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5" name="Freeform 15"/>
                <p:cNvSpPr>
                  <a:spLocks/>
                </p:cNvSpPr>
                <p:nvPr userDrawn="1"/>
              </p:nvSpPr>
              <p:spPr bwMode="ltGray">
                <a:xfrm>
                  <a:off x="2375" y="952"/>
                  <a:ext cx="68" cy="39"/>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6" name="Freeform 16"/>
                <p:cNvSpPr>
                  <a:spLocks/>
                </p:cNvSpPr>
                <p:nvPr userDrawn="1"/>
              </p:nvSpPr>
              <p:spPr bwMode="ltGray">
                <a:xfrm>
                  <a:off x="2007" y="739"/>
                  <a:ext cx="354" cy="228"/>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7" name="Freeform 17"/>
                <p:cNvSpPr>
                  <a:spLocks/>
                </p:cNvSpPr>
                <p:nvPr userDrawn="1"/>
              </p:nvSpPr>
              <p:spPr bwMode="ltGray">
                <a:xfrm>
                  <a:off x="2222" y="724"/>
                  <a:ext cx="157" cy="167"/>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8" name="Freeform 18"/>
                <p:cNvSpPr>
                  <a:spLocks/>
                </p:cNvSpPr>
                <p:nvPr userDrawn="1"/>
              </p:nvSpPr>
              <p:spPr bwMode="ltGray">
                <a:xfrm>
                  <a:off x="2375" y="800"/>
                  <a:ext cx="110" cy="32"/>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099" name="Freeform 19"/>
                <p:cNvSpPr>
                  <a:spLocks/>
                </p:cNvSpPr>
                <p:nvPr userDrawn="1"/>
              </p:nvSpPr>
              <p:spPr bwMode="ltGray">
                <a:xfrm>
                  <a:off x="2370" y="839"/>
                  <a:ext cx="75" cy="8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0" name="Freeform 20"/>
                <p:cNvSpPr>
                  <a:spLocks/>
                </p:cNvSpPr>
                <p:nvPr userDrawn="1"/>
              </p:nvSpPr>
              <p:spPr bwMode="ltGray">
                <a:xfrm>
                  <a:off x="2497" y="793"/>
                  <a:ext cx="37" cy="49"/>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1" name="Freeform 21"/>
                <p:cNvSpPr>
                  <a:spLocks/>
                </p:cNvSpPr>
                <p:nvPr userDrawn="1"/>
              </p:nvSpPr>
              <p:spPr bwMode="ltGray">
                <a:xfrm>
                  <a:off x="2506" y="869"/>
                  <a:ext cx="47" cy="24"/>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2" name="Freeform 22"/>
                <p:cNvSpPr>
                  <a:spLocks/>
                </p:cNvSpPr>
                <p:nvPr userDrawn="1"/>
              </p:nvSpPr>
              <p:spPr bwMode="ltGray">
                <a:xfrm>
                  <a:off x="2555" y="832"/>
                  <a:ext cx="61" cy="42"/>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3" name="Freeform 23"/>
                <p:cNvSpPr>
                  <a:spLocks/>
                </p:cNvSpPr>
                <p:nvPr userDrawn="1"/>
              </p:nvSpPr>
              <p:spPr bwMode="ltGray">
                <a:xfrm>
                  <a:off x="2572" y="852"/>
                  <a:ext cx="286" cy="149"/>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4" name="Freeform 24"/>
                <p:cNvSpPr>
                  <a:spLocks/>
                </p:cNvSpPr>
                <p:nvPr userDrawn="1"/>
              </p:nvSpPr>
              <p:spPr bwMode="ltGray">
                <a:xfrm>
                  <a:off x="2820" y="866"/>
                  <a:ext cx="78" cy="64"/>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5" name="Freeform 25"/>
                <p:cNvSpPr>
                  <a:spLocks/>
                </p:cNvSpPr>
                <p:nvPr userDrawn="1"/>
              </p:nvSpPr>
              <p:spPr bwMode="ltGray">
                <a:xfrm>
                  <a:off x="2984" y="732"/>
                  <a:ext cx="19" cy="14"/>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6" name="Freeform 26"/>
                <p:cNvSpPr>
                  <a:spLocks/>
                </p:cNvSpPr>
                <p:nvPr userDrawn="1"/>
              </p:nvSpPr>
              <p:spPr bwMode="ltGray">
                <a:xfrm>
                  <a:off x="3083" y="830"/>
                  <a:ext cx="26" cy="19"/>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7" name="Freeform 27"/>
                <p:cNvSpPr>
                  <a:spLocks/>
                </p:cNvSpPr>
                <p:nvPr userDrawn="1"/>
              </p:nvSpPr>
              <p:spPr bwMode="ltGray">
                <a:xfrm>
                  <a:off x="2766" y="610"/>
                  <a:ext cx="19" cy="12"/>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8" name="Freeform 28"/>
                <p:cNvSpPr>
                  <a:spLocks/>
                </p:cNvSpPr>
                <p:nvPr userDrawn="1"/>
              </p:nvSpPr>
              <p:spPr bwMode="ltGray">
                <a:xfrm>
                  <a:off x="2600" y="712"/>
                  <a:ext cx="19" cy="12"/>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09" name="Freeform 29"/>
                <p:cNvSpPr>
                  <a:spLocks/>
                </p:cNvSpPr>
                <p:nvPr userDrawn="1"/>
              </p:nvSpPr>
              <p:spPr bwMode="ltGray">
                <a:xfrm>
                  <a:off x="2417" y="680"/>
                  <a:ext cx="80" cy="66"/>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0" name="Freeform 30"/>
                <p:cNvSpPr>
                  <a:spLocks/>
                </p:cNvSpPr>
                <p:nvPr userDrawn="1"/>
              </p:nvSpPr>
              <p:spPr bwMode="ltGray">
                <a:xfrm>
                  <a:off x="2391" y="541"/>
                  <a:ext cx="94" cy="142"/>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1" name="Freeform 31"/>
                <p:cNvSpPr>
                  <a:spLocks/>
                </p:cNvSpPr>
                <p:nvPr userDrawn="1"/>
              </p:nvSpPr>
              <p:spPr bwMode="ltGray">
                <a:xfrm>
                  <a:off x="2415" y="644"/>
                  <a:ext cx="32" cy="41"/>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2" name="Freeform 32"/>
                <p:cNvSpPr>
                  <a:spLocks/>
                </p:cNvSpPr>
                <p:nvPr userDrawn="1"/>
              </p:nvSpPr>
              <p:spPr bwMode="ltGray">
                <a:xfrm>
                  <a:off x="2349" y="654"/>
                  <a:ext cx="45" cy="41"/>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3" name="Freeform 33"/>
                <p:cNvSpPr>
                  <a:spLocks/>
                </p:cNvSpPr>
                <p:nvPr userDrawn="1"/>
              </p:nvSpPr>
              <p:spPr bwMode="ltGray">
                <a:xfrm>
                  <a:off x="4808" y="597"/>
                  <a:ext cx="701" cy="438"/>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4" name="Freeform 34"/>
                <p:cNvSpPr>
                  <a:spLocks/>
                </p:cNvSpPr>
                <p:nvPr userDrawn="1"/>
              </p:nvSpPr>
              <p:spPr bwMode="ltGray">
                <a:xfrm>
                  <a:off x="3880" y="-7"/>
                  <a:ext cx="984" cy="692"/>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5" name="Freeform 35"/>
                <p:cNvSpPr>
                  <a:spLocks/>
                </p:cNvSpPr>
                <p:nvPr userDrawn="1"/>
              </p:nvSpPr>
              <p:spPr bwMode="ltGray">
                <a:xfrm>
                  <a:off x="3577" y="490"/>
                  <a:ext cx="36" cy="39"/>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6" name="Freeform 36"/>
                <p:cNvSpPr>
                  <a:spLocks/>
                </p:cNvSpPr>
                <p:nvPr userDrawn="1"/>
              </p:nvSpPr>
              <p:spPr bwMode="ltGray">
                <a:xfrm>
                  <a:off x="3549" y="475"/>
                  <a:ext cx="38" cy="29"/>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7" name="Freeform 37"/>
                <p:cNvSpPr>
                  <a:spLocks/>
                </p:cNvSpPr>
                <p:nvPr userDrawn="1"/>
              </p:nvSpPr>
              <p:spPr bwMode="ltGray">
                <a:xfrm>
                  <a:off x="4686" y="394"/>
                  <a:ext cx="171" cy="81"/>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8" name="Freeform 38"/>
                <p:cNvSpPr>
                  <a:spLocks/>
                </p:cNvSpPr>
                <p:nvPr userDrawn="1"/>
              </p:nvSpPr>
              <p:spPr bwMode="ltGray">
                <a:xfrm>
                  <a:off x="4867" y="460"/>
                  <a:ext cx="138" cy="37"/>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19" name="Freeform 39"/>
                <p:cNvSpPr>
                  <a:spLocks/>
                </p:cNvSpPr>
                <p:nvPr userDrawn="1"/>
              </p:nvSpPr>
              <p:spPr bwMode="ltGray">
                <a:xfrm>
                  <a:off x="4794" y="480"/>
                  <a:ext cx="56" cy="3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0" name="Freeform 40"/>
                <p:cNvSpPr>
                  <a:spLocks/>
                </p:cNvSpPr>
                <p:nvPr userDrawn="1"/>
              </p:nvSpPr>
              <p:spPr bwMode="ltGray">
                <a:xfrm>
                  <a:off x="4757" y="375"/>
                  <a:ext cx="37" cy="44"/>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1" name="Freeform 41"/>
                <p:cNvSpPr>
                  <a:spLocks/>
                </p:cNvSpPr>
                <p:nvPr userDrawn="1"/>
              </p:nvSpPr>
              <p:spPr bwMode="ltGray">
                <a:xfrm>
                  <a:off x="5054" y="507"/>
                  <a:ext cx="45" cy="66"/>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2" name="Freeform 42"/>
                <p:cNvSpPr>
                  <a:spLocks/>
                </p:cNvSpPr>
                <p:nvPr userDrawn="1"/>
              </p:nvSpPr>
              <p:spPr bwMode="ltGray">
                <a:xfrm>
                  <a:off x="4260" y="6"/>
                  <a:ext cx="480" cy="100"/>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3" name="Freeform 43"/>
                <p:cNvSpPr>
                  <a:spLocks/>
                </p:cNvSpPr>
                <p:nvPr userDrawn="1"/>
              </p:nvSpPr>
              <p:spPr bwMode="ltGray">
                <a:xfrm>
                  <a:off x="3835" y="3"/>
                  <a:ext cx="446" cy="49"/>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4" name="Freeform 44"/>
                <p:cNvSpPr>
                  <a:spLocks/>
                </p:cNvSpPr>
                <p:nvPr userDrawn="1"/>
              </p:nvSpPr>
              <p:spPr bwMode="ltGray">
                <a:xfrm>
                  <a:off x="2853" y="74"/>
                  <a:ext cx="42" cy="25"/>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5" name="Freeform 45"/>
                <p:cNvSpPr>
                  <a:spLocks/>
                </p:cNvSpPr>
                <p:nvPr userDrawn="1"/>
              </p:nvSpPr>
              <p:spPr bwMode="ltGray">
                <a:xfrm>
                  <a:off x="1704" y="3"/>
                  <a:ext cx="1022" cy="37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6" name="Freeform 46"/>
                <p:cNvSpPr>
                  <a:spLocks/>
                </p:cNvSpPr>
                <p:nvPr userDrawn="1"/>
              </p:nvSpPr>
              <p:spPr bwMode="ltGray">
                <a:xfrm>
                  <a:off x="2729" y="-9"/>
                  <a:ext cx="47" cy="134"/>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7" name="Freeform 47"/>
                <p:cNvSpPr>
                  <a:spLocks/>
                </p:cNvSpPr>
                <p:nvPr userDrawn="1"/>
              </p:nvSpPr>
              <p:spPr bwMode="ltGray">
                <a:xfrm>
                  <a:off x="2701" y="103"/>
                  <a:ext cx="138" cy="8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8" name="Freeform 48"/>
                <p:cNvSpPr>
                  <a:spLocks/>
                </p:cNvSpPr>
                <p:nvPr userDrawn="1"/>
              </p:nvSpPr>
              <p:spPr bwMode="ltGray">
                <a:xfrm>
                  <a:off x="2553" y="182"/>
                  <a:ext cx="187" cy="176"/>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29" name="Freeform 49"/>
                <p:cNvSpPr>
                  <a:spLocks/>
                </p:cNvSpPr>
                <p:nvPr userDrawn="1"/>
              </p:nvSpPr>
              <p:spPr bwMode="ltGray">
                <a:xfrm>
                  <a:off x="2677" y="233"/>
                  <a:ext cx="14" cy="10"/>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0" name="Freeform 50"/>
                <p:cNvSpPr>
                  <a:spLocks/>
                </p:cNvSpPr>
                <p:nvPr userDrawn="1"/>
              </p:nvSpPr>
              <p:spPr bwMode="ltGray">
                <a:xfrm>
                  <a:off x="1627" y="353"/>
                  <a:ext cx="813" cy="462"/>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1" name="Freeform 51"/>
                <p:cNvSpPr>
                  <a:spLocks/>
                </p:cNvSpPr>
                <p:nvPr userDrawn="1"/>
              </p:nvSpPr>
              <p:spPr bwMode="ltGray">
                <a:xfrm>
                  <a:off x="1770" y="671"/>
                  <a:ext cx="45" cy="71"/>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2" name="Freeform 52"/>
                <p:cNvSpPr>
                  <a:spLocks/>
                </p:cNvSpPr>
                <p:nvPr userDrawn="1"/>
              </p:nvSpPr>
              <p:spPr bwMode="ltGray">
                <a:xfrm>
                  <a:off x="2394" y="431"/>
                  <a:ext cx="42" cy="59"/>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3" name="Freeform 53"/>
                <p:cNvSpPr>
                  <a:spLocks/>
                </p:cNvSpPr>
                <p:nvPr userDrawn="1"/>
              </p:nvSpPr>
              <p:spPr bwMode="ltGray">
                <a:xfrm>
                  <a:off x="2513" y="402"/>
                  <a:ext cx="21" cy="24"/>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4" name="Freeform 54"/>
                <p:cNvSpPr>
                  <a:spLocks/>
                </p:cNvSpPr>
                <p:nvPr userDrawn="1"/>
              </p:nvSpPr>
              <p:spPr bwMode="ltGray">
                <a:xfrm>
                  <a:off x="333" y="169"/>
                  <a:ext cx="1015" cy="866"/>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5" name="Freeform 55"/>
                <p:cNvSpPr>
                  <a:spLocks/>
                </p:cNvSpPr>
                <p:nvPr userDrawn="1"/>
              </p:nvSpPr>
              <p:spPr bwMode="ltGray">
                <a:xfrm>
                  <a:off x="727" y="495"/>
                  <a:ext cx="382" cy="540"/>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6" name="Freeform 56"/>
                <p:cNvSpPr>
                  <a:spLocks/>
                </p:cNvSpPr>
                <p:nvPr userDrawn="1"/>
              </p:nvSpPr>
              <p:spPr bwMode="ltGray">
                <a:xfrm>
                  <a:off x="1400" y="896"/>
                  <a:ext cx="16" cy="29"/>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7" name="Freeform 57"/>
                <p:cNvSpPr>
                  <a:spLocks/>
                </p:cNvSpPr>
                <p:nvPr userDrawn="1"/>
              </p:nvSpPr>
              <p:spPr bwMode="ltGray">
                <a:xfrm>
                  <a:off x="1379" y="617"/>
                  <a:ext cx="21" cy="1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8" name="Freeform 58"/>
                <p:cNvSpPr>
                  <a:spLocks/>
                </p:cNvSpPr>
                <p:nvPr userDrawn="1"/>
              </p:nvSpPr>
              <p:spPr bwMode="ltGray">
                <a:xfrm>
                  <a:off x="453" y="275"/>
                  <a:ext cx="58" cy="24"/>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39" name="Freeform 59"/>
                <p:cNvSpPr>
                  <a:spLocks/>
                </p:cNvSpPr>
                <p:nvPr userDrawn="1"/>
              </p:nvSpPr>
              <p:spPr bwMode="ltGray">
                <a:xfrm>
                  <a:off x="1161" y="50"/>
                  <a:ext cx="691" cy="569"/>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40" name="Freeform 60"/>
                <p:cNvSpPr>
                  <a:spLocks/>
                </p:cNvSpPr>
                <p:nvPr userDrawn="1"/>
              </p:nvSpPr>
              <p:spPr bwMode="ltGray">
                <a:xfrm>
                  <a:off x="689" y="6"/>
                  <a:ext cx="1386" cy="232"/>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41" name="Freeform 61"/>
                <p:cNvSpPr>
                  <a:spLocks/>
                </p:cNvSpPr>
                <p:nvPr userDrawn="1"/>
              </p:nvSpPr>
              <p:spPr bwMode="ltGray">
                <a:xfrm>
                  <a:off x="971" y="91"/>
                  <a:ext cx="30" cy="25"/>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42" name="Freeform 62"/>
                <p:cNvSpPr>
                  <a:spLocks/>
                </p:cNvSpPr>
                <p:nvPr userDrawn="1"/>
              </p:nvSpPr>
              <p:spPr bwMode="ltGray">
                <a:xfrm>
                  <a:off x="935" y="125"/>
                  <a:ext cx="45" cy="27"/>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43" name="Freeform 63"/>
                <p:cNvSpPr>
                  <a:spLocks/>
                </p:cNvSpPr>
                <p:nvPr userDrawn="1"/>
              </p:nvSpPr>
              <p:spPr bwMode="ltGray">
                <a:xfrm>
                  <a:off x="1081" y="226"/>
                  <a:ext cx="75" cy="14"/>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44" name="Freeform 64"/>
                <p:cNvSpPr>
                  <a:spLocks/>
                </p:cNvSpPr>
                <p:nvPr userDrawn="1"/>
              </p:nvSpPr>
              <p:spPr bwMode="ltGray">
                <a:xfrm>
                  <a:off x="1210" y="223"/>
                  <a:ext cx="42" cy="37"/>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45" name="Freeform 65"/>
                <p:cNvSpPr>
                  <a:spLocks/>
                </p:cNvSpPr>
                <p:nvPr userDrawn="1"/>
              </p:nvSpPr>
              <p:spPr bwMode="ltGray">
                <a:xfrm>
                  <a:off x="865" y="123"/>
                  <a:ext cx="33" cy="24"/>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nvGrpSpPr>
              <p:cNvPr id="46239" name="Group 159"/>
              <p:cNvGrpSpPr>
                <a:grpSpLocks/>
              </p:cNvGrpSpPr>
              <p:nvPr userDrawn="1"/>
            </p:nvGrpSpPr>
            <p:grpSpPr bwMode="auto">
              <a:xfrm>
                <a:off x="7" y="6"/>
                <a:ext cx="5739" cy="1022"/>
                <a:chOff x="1056" y="111"/>
                <a:chExt cx="2448" cy="418"/>
              </a:xfrm>
            </p:grpSpPr>
            <p:sp>
              <p:nvSpPr>
                <p:cNvPr id="46190" name="Line 110"/>
                <p:cNvSpPr>
                  <a:spLocks noChangeShapeType="1"/>
                </p:cNvSpPr>
                <p:nvPr/>
              </p:nvSpPr>
              <p:spPr bwMode="white">
                <a:xfrm>
                  <a:off x="1056" y="332"/>
                  <a:ext cx="2448"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2" name="Line 112"/>
                <p:cNvSpPr>
                  <a:spLocks noChangeShapeType="1"/>
                </p:cNvSpPr>
                <p:nvPr/>
              </p:nvSpPr>
              <p:spPr bwMode="white">
                <a:xfrm>
                  <a:off x="1254"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3" name="Line 113"/>
                <p:cNvSpPr>
                  <a:spLocks noChangeShapeType="1"/>
                </p:cNvSpPr>
                <p:nvPr/>
              </p:nvSpPr>
              <p:spPr bwMode="white">
                <a:xfrm>
                  <a:off x="1482"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4" name="Line 114"/>
                <p:cNvSpPr>
                  <a:spLocks noChangeShapeType="1"/>
                </p:cNvSpPr>
                <p:nvPr/>
              </p:nvSpPr>
              <p:spPr bwMode="white">
                <a:xfrm>
                  <a:off x="1710"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5" name="Line 115"/>
                <p:cNvSpPr>
                  <a:spLocks noChangeShapeType="1"/>
                </p:cNvSpPr>
                <p:nvPr/>
              </p:nvSpPr>
              <p:spPr bwMode="white">
                <a:xfrm>
                  <a:off x="1938"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6" name="Line 116"/>
                <p:cNvSpPr>
                  <a:spLocks noChangeShapeType="1"/>
                </p:cNvSpPr>
                <p:nvPr/>
              </p:nvSpPr>
              <p:spPr bwMode="white">
                <a:xfrm>
                  <a:off x="2166"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7" name="Line 117"/>
                <p:cNvSpPr>
                  <a:spLocks noChangeShapeType="1"/>
                </p:cNvSpPr>
                <p:nvPr/>
              </p:nvSpPr>
              <p:spPr bwMode="white">
                <a:xfrm>
                  <a:off x="2394"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8" name="Line 118"/>
                <p:cNvSpPr>
                  <a:spLocks noChangeShapeType="1"/>
                </p:cNvSpPr>
                <p:nvPr/>
              </p:nvSpPr>
              <p:spPr bwMode="white">
                <a:xfrm>
                  <a:off x="2622"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199" name="Line 119"/>
                <p:cNvSpPr>
                  <a:spLocks noChangeShapeType="1"/>
                </p:cNvSpPr>
                <p:nvPr/>
              </p:nvSpPr>
              <p:spPr bwMode="white">
                <a:xfrm>
                  <a:off x="2850"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00" name="Line 120"/>
                <p:cNvSpPr>
                  <a:spLocks noChangeShapeType="1"/>
                </p:cNvSpPr>
                <p:nvPr/>
              </p:nvSpPr>
              <p:spPr bwMode="white">
                <a:xfrm>
                  <a:off x="3078"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01" name="Line 121"/>
                <p:cNvSpPr>
                  <a:spLocks noChangeShapeType="1"/>
                </p:cNvSpPr>
                <p:nvPr/>
              </p:nvSpPr>
              <p:spPr bwMode="white">
                <a:xfrm>
                  <a:off x="3306"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nvGrpSpPr>
              <p:cNvPr id="46240" name="Group 160"/>
              <p:cNvGrpSpPr>
                <a:grpSpLocks/>
              </p:cNvGrpSpPr>
              <p:nvPr userDrawn="1"/>
            </p:nvGrpSpPr>
            <p:grpSpPr bwMode="auto">
              <a:xfrm>
                <a:off x="363" y="1"/>
                <a:ext cx="4919" cy="1034"/>
                <a:chOff x="1208" y="109"/>
                <a:chExt cx="2098" cy="423"/>
              </a:xfrm>
            </p:grpSpPr>
            <p:sp>
              <p:nvSpPr>
                <p:cNvPr id="46212" name="Line 132"/>
                <p:cNvSpPr>
                  <a:spLocks noChangeShapeType="1"/>
                </p:cNvSpPr>
                <p:nvPr/>
              </p:nvSpPr>
              <p:spPr bwMode="ltGray">
                <a:xfrm>
                  <a:off x="2850" y="110"/>
                  <a:ext cx="0" cy="14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13" name="Line 133"/>
                <p:cNvSpPr>
                  <a:spLocks noChangeShapeType="1"/>
                </p:cNvSpPr>
                <p:nvPr/>
              </p:nvSpPr>
              <p:spPr bwMode="ltGray">
                <a:xfrm>
                  <a:off x="2972" y="332"/>
                  <a:ext cx="7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14" name="Line 134"/>
                <p:cNvSpPr>
                  <a:spLocks noChangeShapeType="1"/>
                </p:cNvSpPr>
                <p:nvPr/>
              </p:nvSpPr>
              <p:spPr bwMode="ltGray">
                <a:xfrm>
                  <a:off x="3078" y="350"/>
                  <a:ext cx="0" cy="2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15" name="Line 135"/>
                <p:cNvSpPr>
                  <a:spLocks noChangeShapeType="1"/>
                </p:cNvSpPr>
                <p:nvPr/>
              </p:nvSpPr>
              <p:spPr bwMode="ltGray">
                <a:xfrm>
                  <a:off x="3306" y="450"/>
                  <a:ext cx="0" cy="79"/>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25" name="Line 145"/>
                <p:cNvSpPr>
                  <a:spLocks noChangeShapeType="1"/>
                </p:cNvSpPr>
                <p:nvPr/>
              </p:nvSpPr>
              <p:spPr bwMode="ltGray">
                <a:xfrm>
                  <a:off x="2166" y="114"/>
                  <a:ext cx="0" cy="6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26" name="Line 146"/>
                <p:cNvSpPr>
                  <a:spLocks noChangeShapeType="1"/>
                </p:cNvSpPr>
                <p:nvPr/>
              </p:nvSpPr>
              <p:spPr bwMode="ltGray">
                <a:xfrm>
                  <a:off x="1938" y="111"/>
                  <a:ext cx="0" cy="33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27" name="Line 147"/>
                <p:cNvSpPr>
                  <a:spLocks noChangeShapeType="1"/>
                </p:cNvSpPr>
                <p:nvPr/>
              </p:nvSpPr>
              <p:spPr bwMode="ltGray">
                <a:xfrm flipH="1">
                  <a:off x="1912" y="332"/>
                  <a:ext cx="6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28" name="Line 148"/>
                <p:cNvSpPr>
                  <a:spLocks noChangeShapeType="1"/>
                </p:cNvSpPr>
                <p:nvPr/>
              </p:nvSpPr>
              <p:spPr bwMode="ltGray">
                <a:xfrm>
                  <a:off x="1778" y="332"/>
                  <a:ext cx="6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29" name="Line 149"/>
                <p:cNvSpPr>
                  <a:spLocks noChangeShapeType="1"/>
                </p:cNvSpPr>
                <p:nvPr/>
              </p:nvSpPr>
              <p:spPr bwMode="ltGray">
                <a:xfrm flipH="1">
                  <a:off x="1578" y="332"/>
                  <a:ext cx="8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30" name="Line 150"/>
                <p:cNvSpPr>
                  <a:spLocks noChangeShapeType="1"/>
                </p:cNvSpPr>
                <p:nvPr/>
              </p:nvSpPr>
              <p:spPr bwMode="ltGray">
                <a:xfrm>
                  <a:off x="1208" y="332"/>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31" name="Line 151"/>
                <p:cNvSpPr>
                  <a:spLocks noChangeShapeType="1"/>
                </p:cNvSpPr>
                <p:nvPr/>
              </p:nvSpPr>
              <p:spPr bwMode="ltGray">
                <a:xfrm>
                  <a:off x="1480" y="234"/>
                  <a:ext cx="0" cy="29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32" name="Line 152"/>
                <p:cNvSpPr>
                  <a:spLocks noChangeShapeType="1"/>
                </p:cNvSpPr>
                <p:nvPr/>
              </p:nvSpPr>
              <p:spPr bwMode="ltGray">
                <a:xfrm>
                  <a:off x="1254" y="252"/>
                  <a:ext cx="0" cy="15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33" name="Line 153"/>
                <p:cNvSpPr>
                  <a:spLocks noChangeShapeType="1"/>
                </p:cNvSpPr>
                <p:nvPr/>
              </p:nvSpPr>
              <p:spPr bwMode="ltGray">
                <a:xfrm flipH="1" flipV="1">
                  <a:off x="1482" y="109"/>
                  <a:ext cx="0" cy="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34" name="Line 154"/>
                <p:cNvSpPr>
                  <a:spLocks noChangeShapeType="1"/>
                </p:cNvSpPr>
                <p:nvPr/>
              </p:nvSpPr>
              <p:spPr bwMode="ltGray">
                <a:xfrm>
                  <a:off x="1710" y="180"/>
                  <a:ext cx="0" cy="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46235" name="Line 155"/>
                <p:cNvSpPr>
                  <a:spLocks noChangeShapeType="1"/>
                </p:cNvSpPr>
                <p:nvPr/>
              </p:nvSpPr>
              <p:spPr bwMode="ltGray">
                <a:xfrm flipV="1">
                  <a:off x="1710" y="111"/>
                  <a:ext cx="0" cy="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pic>
          <p:nvPicPr>
            <p:cNvPr id="46238" name="Picture 158" descr="C:\My Documents\bits\earth.GIF"/>
            <p:cNvPicPr>
              <a:picLocks noChangeAspect="1"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extLst>
              <a:ext uri="{909E8E84-426E-40DD-AFC4-6F175D3DCCD1}">
                <a14:hiddenFill xmlns:a14="http://schemas.microsoft.com/office/drawing/2010/main">
                  <a:solidFill>
                    <a:srgbClr val="FFFFFF"/>
                  </a:solidFill>
                </a14:hiddenFill>
              </a:ext>
            </a:extLst>
          </p:spPr>
        </p:pic>
      </p:grpSp>
      <p:sp>
        <p:nvSpPr>
          <p:cNvPr id="46082" name="Rectangle 2"/>
          <p:cNvSpPr>
            <a:spLocks noGrp="1" noChangeArrowheads="1"/>
          </p:cNvSpPr>
          <p:nvPr>
            <p:ph type="ctrTitle"/>
          </p:nvPr>
        </p:nvSpPr>
        <p:spPr>
          <a:xfrm>
            <a:off x="1828800" y="1828800"/>
            <a:ext cx="6934200" cy="2362200"/>
          </a:xfrm>
        </p:spPr>
        <p:txBody>
          <a:bodyPr/>
          <a:lstStyle>
            <a:lvl1pPr>
              <a:defRPr/>
            </a:lvl1pPr>
          </a:lstStyle>
          <a:p>
            <a:pPr lvl="0"/>
            <a:r>
              <a:rPr lang="de-DE" noProof="0" smtClean="0"/>
              <a:t>Titelmasterformat durch Klicken bearbeiten</a:t>
            </a:r>
          </a:p>
        </p:txBody>
      </p:sp>
      <p:sp>
        <p:nvSpPr>
          <p:cNvPr id="46083" name="Rectangle 3"/>
          <p:cNvSpPr>
            <a:spLocks noGrp="1" noChangeArrowheads="1"/>
          </p:cNvSpPr>
          <p:nvPr>
            <p:ph type="subTitle" idx="1"/>
          </p:nvPr>
        </p:nvSpPr>
        <p:spPr>
          <a:xfrm>
            <a:off x="1828800" y="4572000"/>
            <a:ext cx="6934200" cy="1295400"/>
          </a:xfrm>
        </p:spPr>
        <p:txBody>
          <a:bodyPr/>
          <a:lstStyle>
            <a:lvl1pPr marL="0" indent="0">
              <a:buFontTx/>
              <a:buNone/>
              <a:defRPr/>
            </a:lvl1pPr>
          </a:lstStyle>
          <a:p>
            <a:pPr lvl="0"/>
            <a:r>
              <a:rPr lang="de-DE" noProof="0" smtClean="0"/>
              <a:t>Formatvorlage des Untertitelmasters durch Klicken bearbeiten</a:t>
            </a:r>
          </a:p>
        </p:txBody>
      </p:sp>
      <p:sp>
        <p:nvSpPr>
          <p:cNvPr id="46084" name="Rectangle 4"/>
          <p:cNvSpPr>
            <a:spLocks noGrp="1" noChangeArrowheads="1"/>
          </p:cNvSpPr>
          <p:nvPr>
            <p:ph type="dt" sz="half" idx="2"/>
          </p:nvPr>
        </p:nvSpPr>
        <p:spPr>
          <a:xfrm>
            <a:off x="533400" y="6324600"/>
            <a:ext cx="1905000" cy="457200"/>
          </a:xfrm>
        </p:spPr>
        <p:txBody>
          <a:bodyPr/>
          <a:lstStyle>
            <a:lvl1pPr>
              <a:defRPr>
                <a:latin typeface="Times New Roman" charset="0"/>
              </a:defRPr>
            </a:lvl1pPr>
          </a:lstStyle>
          <a:p>
            <a:fld id="{611D0D82-3B2C-4B6E-93CD-D5E0FE31532D}" type="datetime1">
              <a:rPr lang="de-DE" smtClean="0">
                <a:solidFill>
                  <a:srgbClr val="000000"/>
                </a:solidFill>
              </a:rPr>
              <a:pPr/>
              <a:t>03.07.2018</a:t>
            </a:fld>
            <a:endParaRPr lang="de-DE">
              <a:solidFill>
                <a:srgbClr val="000000"/>
              </a:solidFill>
            </a:endParaRPr>
          </a:p>
        </p:txBody>
      </p:sp>
      <p:sp>
        <p:nvSpPr>
          <p:cNvPr id="46085" name="Rectangle 5"/>
          <p:cNvSpPr>
            <a:spLocks noGrp="1" noChangeArrowheads="1"/>
          </p:cNvSpPr>
          <p:nvPr>
            <p:ph type="ftr" sz="quarter" idx="3"/>
          </p:nvPr>
        </p:nvSpPr>
        <p:spPr>
          <a:xfrm>
            <a:off x="3200400" y="6324600"/>
            <a:ext cx="2895600" cy="457200"/>
          </a:xfrm>
        </p:spPr>
        <p:txBody>
          <a:bodyPr/>
          <a:lstStyle>
            <a:lvl1pPr>
              <a:defRPr>
                <a:latin typeface="Times New Roman" charset="0"/>
              </a:defRPr>
            </a:lvl1pPr>
          </a:lstStyle>
          <a:p>
            <a:endParaRPr lang="de-DE">
              <a:solidFill>
                <a:srgbClr val="000000"/>
              </a:solidFill>
            </a:endParaRPr>
          </a:p>
        </p:txBody>
      </p:sp>
      <p:sp>
        <p:nvSpPr>
          <p:cNvPr id="46086" name="Rectangle 6"/>
          <p:cNvSpPr>
            <a:spLocks noGrp="1" noChangeArrowheads="1"/>
          </p:cNvSpPr>
          <p:nvPr>
            <p:ph type="sldNum" sz="quarter" idx="4"/>
          </p:nvPr>
        </p:nvSpPr>
        <p:spPr>
          <a:xfrm>
            <a:off x="6858000" y="6324600"/>
            <a:ext cx="1905000" cy="457200"/>
          </a:xfrm>
        </p:spPr>
        <p:txBody>
          <a:bodyPr/>
          <a:lstStyle>
            <a:lvl1pPr>
              <a:defRPr>
                <a:latin typeface="Times New Roman" charset="0"/>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074832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35E63F27-C5F2-464D-BC67-E02AEF217224}" type="datetime1">
              <a:rPr lang="de-DE" smtClean="0">
                <a:solidFill>
                  <a:srgbClr val="000000"/>
                </a:solidFill>
              </a:rPr>
              <a:pPr/>
              <a:t>03.07.2018</a:t>
            </a:fld>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888639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fld id="{793DFEC6-5576-4905-9248-839D06929482}" type="datetime1">
              <a:rPr lang="de-DE" smtClean="0">
                <a:solidFill>
                  <a:srgbClr val="000000"/>
                </a:solidFill>
              </a:rPr>
              <a:pPr/>
              <a:t>03.07.2018</a:t>
            </a:fld>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582330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B75B4302-3A2A-47D4-B506-117819D7AB0B}" type="datetime1">
              <a:rPr lang="de-DE" smtClean="0">
                <a:solidFill>
                  <a:srgbClr val="000000"/>
                </a:solidFill>
              </a:rPr>
              <a:pPr/>
              <a:t>03.07.2018</a:t>
            </a:fld>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885473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43F46FD7-B1E3-4A58-97F2-722FFFF17D7B}" type="datetime1">
              <a:rPr lang="de-DE" smtClean="0">
                <a:solidFill>
                  <a:srgbClr val="000000"/>
                </a:solidFill>
              </a:rPr>
              <a:pPr/>
              <a:t>03.07.2018</a:t>
            </a:fld>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666032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2BA76EFC-7BB5-4D63-9369-24BFEB08C946}" type="datetime1">
              <a:rPr lang="de-DE" smtClean="0">
                <a:solidFill>
                  <a:srgbClr val="000000"/>
                </a:solidFill>
              </a:rPr>
              <a:pPr/>
              <a:t>03.07.2018</a:t>
            </a:fld>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240150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5D42F9C4-73CF-4500-9975-32DC6089D5E7}" type="datetime1">
              <a:rPr lang="de-DE" smtClean="0">
                <a:solidFill>
                  <a:srgbClr val="000000"/>
                </a:solidFill>
              </a:rPr>
              <a:pPr/>
              <a:t>03.07.2018</a:t>
            </a:fld>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265827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fld id="{C2E6BCD2-B469-4353-97F1-AFBAEA8D913A}" type="datetime1">
              <a:rPr lang="de-DE" smtClean="0">
                <a:solidFill>
                  <a:srgbClr val="000000"/>
                </a:solidFill>
              </a:rPr>
              <a:pPr/>
              <a:t>03.07.2018</a:t>
            </a:fld>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95499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04102FCD-A106-47CD-ABD5-EA8F2CEE5DB4}" type="datetime1">
              <a:rPr lang="de-DE"/>
              <a:pPr>
                <a:defRPr/>
              </a:pPr>
              <a:t>03.07.2018</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7D20030-EFF5-4ADC-9921-E6751827DE22}" type="slidenum">
              <a:rPr lang="de-DE"/>
              <a:pPr>
                <a:defRPr/>
              </a:pPr>
              <a:t>‹Nr.›</a:t>
            </a:fld>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fld id="{51852DB9-4D97-4801-B695-FA9ABE4DBBE7}" type="datetime1">
              <a:rPr lang="de-DE" smtClean="0">
                <a:solidFill>
                  <a:srgbClr val="000000"/>
                </a:solidFill>
              </a:rPr>
              <a:pPr/>
              <a:t>03.07.2018</a:t>
            </a:fld>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477914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822DCFEB-5BF0-4223-93C4-2CBFBF2A2379}" type="datetime1">
              <a:rPr lang="de-DE" smtClean="0">
                <a:solidFill>
                  <a:srgbClr val="000000"/>
                </a:solidFill>
              </a:rPr>
              <a:pPr/>
              <a:t>03.07.2018</a:t>
            </a:fld>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399890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05563" y="930275"/>
            <a:ext cx="2052637" cy="53324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46063" y="930275"/>
            <a:ext cx="6007100" cy="53324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57BE83D2-CD99-423A-9555-4D336E1626EA}" type="datetime1">
              <a:rPr lang="de-DE" smtClean="0">
                <a:solidFill>
                  <a:srgbClr val="000000"/>
                </a:solidFill>
              </a:rPr>
              <a:pPr/>
              <a:t>03.07.2018</a:t>
            </a:fld>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9D2D2BA-F136-4FE9-9A2B-909AC6D9E93C}" type="slidenum">
              <a:rPr lang="de-DE" smtClean="0">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28179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fld id="{97163210-DF49-443E-A309-B0A765ADA1ED}" type="datetime1">
              <a:rPr lang="de-DE"/>
              <a:pPr>
                <a:defRPr/>
              </a:pPr>
              <a:t>03.07.2018</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714AD8C-1EAD-44BA-88B8-FFC10049EA15}" type="slidenum">
              <a:rPr lang="de-DE"/>
              <a:pPr>
                <a:defRPr/>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DCCE9A9E-57D3-4A03-95D7-6B8488139020}" type="datetime1">
              <a:rPr lang="de-DE"/>
              <a:pPr>
                <a:defRPr/>
              </a:pPr>
              <a:t>03.07.2018</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7526E5F7-5543-4486-A9E6-ADCAD9A133A7}" type="slidenum">
              <a:rPr lang="de-DE"/>
              <a:pPr>
                <a:defRPr/>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F8C9761F-605C-4E3F-A4DB-2D5F32E9EBA3}" type="datetime1">
              <a:rPr lang="de-DE"/>
              <a:pPr>
                <a:defRPr/>
              </a:pPr>
              <a:t>03.07.2018</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2828369-D0D6-4EC0-B782-E8412B845216}" type="slidenum">
              <a:rPr lang="de-DE"/>
              <a:pPr>
                <a:defRPr/>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29B6E8AD-120F-4DFE-A386-FFB0842045CE}" type="datetime1">
              <a:rPr lang="de-DE"/>
              <a:pPr>
                <a:defRPr/>
              </a:pPr>
              <a:t>03.07.2018</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FC55121A-CA8C-42C0-99F9-C2CBE1E82416}" type="slidenum">
              <a:rPr lang="de-DE"/>
              <a:pPr>
                <a:defRPr/>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BF3B460-6AED-42E4-AD5A-58EB78EF613F}" type="datetime1">
              <a:rPr lang="de-DE"/>
              <a:pPr>
                <a:defRPr/>
              </a:pPr>
              <a:t>03.07.2018</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0D2BD348-6DDF-463D-93A8-E326FB6FB43F}" type="slidenum">
              <a:rPr lang="de-DE"/>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EC9EA795-3B7C-46CB-9A6F-E8063F4299A3}" type="datetime1">
              <a:rPr lang="de-DE"/>
              <a:pPr>
                <a:defRPr/>
              </a:pPr>
              <a:t>03.07.2018</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A09CD8D-0784-4355-B930-790D2A508711}" type="slidenum">
              <a:rPr lang="de-DE"/>
              <a:pPr>
                <a:defRPr/>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51AE40B7-F00C-4AE5-87A5-6BD222A79EDE}" type="datetime1">
              <a:rPr lang="de-DE"/>
              <a:pPr>
                <a:defRPr/>
              </a:pPr>
              <a:t>03.07.2018</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B59C3A25-BDA9-4526-BCB4-AFD2119AAFC5}" type="slidenum">
              <a:rPr lang="de-DE"/>
              <a:pPr>
                <a:defRPr/>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2532" name="Rectangle 4"/>
          <p:cNvSpPr>
            <a:spLocks noGrp="1" noChangeArrowheads="1"/>
          </p:cNvSpPr>
          <p:nvPr>
            <p:ph type="dt" sz="half" idx="2"/>
          </p:nvPr>
        </p:nvSpPr>
        <p:spPr bwMode="auto">
          <a:xfrm>
            <a:off x="685800" y="63246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sz="1400">
                <a:latin typeface="+mn-lt"/>
                <a:cs typeface="+mn-cs"/>
              </a:defRPr>
            </a:lvl1pPr>
          </a:lstStyle>
          <a:p>
            <a:pPr>
              <a:defRPr/>
            </a:pPr>
            <a:fld id="{BF85F2D8-B226-47A6-8DFD-2C721FB09F16}" type="datetime1">
              <a:rPr lang="de-DE"/>
              <a:pPr>
                <a:defRPr/>
              </a:pPr>
              <a:t>03.07.2018</a:t>
            </a:fld>
            <a:endParaRPr lang="de-DE" dirty="0"/>
          </a:p>
        </p:txBody>
      </p:sp>
      <p:sp>
        <p:nvSpPr>
          <p:cNvPr id="22533" name="Rectangle 5"/>
          <p:cNvSpPr>
            <a:spLocks noGrp="1" noChangeArrowheads="1"/>
          </p:cNvSpPr>
          <p:nvPr>
            <p:ph type="ftr" sz="quarter" idx="3"/>
          </p:nvPr>
        </p:nvSpPr>
        <p:spPr bwMode="auto">
          <a:xfrm>
            <a:off x="3124200" y="63246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de-DE"/>
          </a:p>
        </p:txBody>
      </p:sp>
      <p:sp>
        <p:nvSpPr>
          <p:cNvPr id="22534" name="Rectangle 6"/>
          <p:cNvSpPr>
            <a:spLocks noGrp="1" noChangeArrowheads="1"/>
          </p:cNvSpPr>
          <p:nvPr>
            <p:ph type="sldNum" sz="quarter" idx="4"/>
          </p:nvPr>
        </p:nvSpPr>
        <p:spPr bwMode="auto">
          <a:xfrm>
            <a:off x="6553200" y="63246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4EAA6EE4-F1EB-43CF-9409-3067EEC86D47}" type="slidenum">
              <a:rPr lang="de-DE"/>
              <a:pPr>
                <a:defRPr/>
              </a:pPr>
              <a:t>‹Nr.›</a:t>
            </a:fld>
            <a:endParaRPr lang="de-DE" dirty="0"/>
          </a:p>
        </p:txBody>
      </p:sp>
      <p:grpSp>
        <p:nvGrpSpPr>
          <p:cNvPr id="1031" name="Group 163"/>
          <p:cNvGrpSpPr>
            <a:grpSpLocks/>
          </p:cNvGrpSpPr>
          <p:nvPr/>
        </p:nvGrpSpPr>
        <p:grpSpPr bwMode="auto">
          <a:xfrm>
            <a:off x="261938" y="87313"/>
            <a:ext cx="8488362" cy="831850"/>
            <a:chOff x="165" y="55"/>
            <a:chExt cx="5347" cy="524"/>
          </a:xfrm>
        </p:grpSpPr>
        <p:grpSp>
          <p:nvGrpSpPr>
            <p:cNvPr id="1032" name="Group 162"/>
            <p:cNvGrpSpPr>
              <a:grpSpLocks/>
            </p:cNvGrpSpPr>
            <p:nvPr userDrawn="1"/>
          </p:nvGrpSpPr>
          <p:grpSpPr bwMode="auto">
            <a:xfrm>
              <a:off x="664" y="104"/>
              <a:ext cx="4848" cy="432"/>
              <a:chOff x="664" y="104"/>
              <a:chExt cx="4848" cy="432"/>
            </a:xfrm>
          </p:grpSpPr>
          <p:sp>
            <p:nvSpPr>
              <p:cNvPr id="22536" name="Freeform 8"/>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Lst>
                <a:ahLst/>
                <a:cxnLst>
                  <a:cxn ang="0">
                    <a:pos x="T0" y="T1"/>
                  </a:cxn>
                  <a:cxn ang="0">
                    <a:pos x="T2" y="T3"/>
                  </a:cxn>
                  <a:cxn ang="0">
                    <a:pos x="T4" y="T5"/>
                  </a:cxn>
                  <a:cxn ang="0">
                    <a:pos x="T6" y="T7"/>
                  </a:cxn>
                  <a:cxn ang="0">
                    <a:pos x="T8" y="T9"/>
                  </a:cxn>
                  <a:cxn ang="0">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grpSp>
            <p:nvGrpSpPr>
              <p:cNvPr id="1035" name="Group 9"/>
              <p:cNvGrpSpPr>
                <a:grpSpLocks/>
              </p:cNvGrpSpPr>
              <p:nvPr/>
            </p:nvGrpSpPr>
            <p:grpSpPr bwMode="auto">
              <a:xfrm>
                <a:off x="1195" y="104"/>
                <a:ext cx="3827" cy="429"/>
                <a:chOff x="1021" y="240"/>
                <a:chExt cx="3827" cy="429"/>
              </a:xfrm>
            </p:grpSpPr>
            <p:grpSp>
              <p:nvGrpSpPr>
                <p:cNvPr id="1084" name="Group 10"/>
                <p:cNvGrpSpPr>
                  <a:grpSpLocks/>
                </p:cNvGrpSpPr>
                <p:nvPr/>
              </p:nvGrpSpPr>
              <p:grpSpPr bwMode="auto">
                <a:xfrm>
                  <a:off x="1021" y="241"/>
                  <a:ext cx="2208" cy="427"/>
                  <a:chOff x="1021" y="241"/>
                  <a:chExt cx="2208" cy="427"/>
                </a:xfrm>
              </p:grpSpPr>
              <p:sp>
                <p:nvSpPr>
                  <p:cNvPr id="22539" name="Freeform 11"/>
                  <p:cNvSpPr>
                    <a:spLocks/>
                  </p:cNvSpPr>
                  <p:nvPr/>
                </p:nvSpPr>
                <p:spPr bwMode="ltGray">
                  <a:xfrm>
                    <a:off x="2257" y="633"/>
                    <a:ext cx="7" cy="8"/>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0" name="Freeform 12"/>
                  <p:cNvSpPr>
                    <a:spLocks/>
                  </p:cNvSpPr>
                  <p:nvPr/>
                </p:nvSpPr>
                <p:spPr bwMode="ltGray">
                  <a:xfrm>
                    <a:off x="2332" y="660"/>
                    <a:ext cx="9" cy="8"/>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1" name="Freeform 13"/>
                  <p:cNvSpPr>
                    <a:spLocks/>
                  </p:cNvSpPr>
                  <p:nvPr/>
                </p:nvSpPr>
                <p:spPr bwMode="ltGray">
                  <a:xfrm>
                    <a:off x="2120"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2" name="Freeform 14"/>
                  <p:cNvSpPr>
                    <a:spLocks/>
                  </p:cNvSpPr>
                  <p:nvPr/>
                </p:nvSpPr>
                <p:spPr bwMode="ltGray">
                  <a:xfrm>
                    <a:off x="1967"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3" name="Freeform 15"/>
                  <p:cNvSpPr>
                    <a:spLocks/>
                  </p:cNvSpPr>
                  <p:nvPr/>
                </p:nvSpPr>
                <p:spPr bwMode="ltGray">
                  <a:xfrm>
                    <a:off x="1921"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4" name="Freeform 16"/>
                  <p:cNvSpPr>
                    <a:spLocks/>
                  </p:cNvSpPr>
                  <p:nvPr/>
                </p:nvSpPr>
                <p:spPr bwMode="ltGray">
                  <a:xfrm>
                    <a:off x="1892"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5" name="Freeform 17"/>
                  <p:cNvSpPr>
                    <a:spLocks/>
                  </p:cNvSpPr>
                  <p:nvPr/>
                </p:nvSpPr>
                <p:spPr bwMode="ltGray">
                  <a:xfrm>
                    <a:off x="1735"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6" name="Freeform 18"/>
                  <p:cNvSpPr>
                    <a:spLocks/>
                  </p:cNvSpPr>
                  <p:nvPr/>
                </p:nvSpPr>
                <p:spPr bwMode="ltGray">
                  <a:xfrm>
                    <a:off x="1827"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7" name="Freeform 19"/>
                  <p:cNvSpPr>
                    <a:spLocks/>
                  </p:cNvSpPr>
                  <p:nvPr/>
                </p:nvSpPr>
                <p:spPr bwMode="ltGray">
                  <a:xfrm>
                    <a:off x="1892"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8" name="Freeform 20"/>
                  <p:cNvSpPr>
                    <a:spLocks/>
                  </p:cNvSpPr>
                  <p:nvPr/>
                </p:nvSpPr>
                <p:spPr bwMode="ltGray">
                  <a:xfrm>
                    <a:off x="1890"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49" name="Freeform 21"/>
                  <p:cNvSpPr>
                    <a:spLocks/>
                  </p:cNvSpPr>
                  <p:nvPr/>
                </p:nvSpPr>
                <p:spPr bwMode="ltGray">
                  <a:xfrm>
                    <a:off x="1944"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0" name="Freeform 22"/>
                  <p:cNvSpPr>
                    <a:spLocks/>
                  </p:cNvSpPr>
                  <p:nvPr/>
                </p:nvSpPr>
                <p:spPr bwMode="ltGray">
                  <a:xfrm>
                    <a:off x="1948"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1" name="Freeform 23"/>
                  <p:cNvSpPr>
                    <a:spLocks/>
                  </p:cNvSpPr>
                  <p:nvPr/>
                </p:nvSpPr>
                <p:spPr bwMode="ltGray">
                  <a:xfrm>
                    <a:off x="1969"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2" name="Freeform 24"/>
                  <p:cNvSpPr>
                    <a:spLocks/>
                  </p:cNvSpPr>
                  <p:nvPr/>
                </p:nvSpPr>
                <p:spPr bwMode="ltGray">
                  <a:xfrm>
                    <a:off x="1976"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3" name="Freeform 25"/>
                  <p:cNvSpPr>
                    <a:spLocks/>
                  </p:cNvSpPr>
                  <p:nvPr/>
                </p:nvSpPr>
                <p:spPr bwMode="ltGray">
                  <a:xfrm>
                    <a:off x="2082"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4" name="Freeform 26"/>
                  <p:cNvSpPr>
                    <a:spLocks/>
                  </p:cNvSpPr>
                  <p:nvPr/>
                </p:nvSpPr>
                <p:spPr bwMode="ltGray">
                  <a:xfrm>
                    <a:off x="2152"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5" name="Freeform 27"/>
                  <p:cNvSpPr>
                    <a:spLocks/>
                  </p:cNvSpPr>
                  <p:nvPr/>
                </p:nvSpPr>
                <p:spPr bwMode="ltGray">
                  <a:xfrm>
                    <a:off x="2194" y="584"/>
                    <a:ext cx="11" cy="8"/>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6" name="Freeform 28"/>
                  <p:cNvSpPr>
                    <a:spLocks/>
                  </p:cNvSpPr>
                  <p:nvPr/>
                </p:nvSpPr>
                <p:spPr bwMode="ltGray">
                  <a:xfrm>
                    <a:off x="2059"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7" name="Freeform 29"/>
                  <p:cNvSpPr>
                    <a:spLocks/>
                  </p:cNvSpPr>
                  <p:nvPr/>
                </p:nvSpPr>
                <p:spPr bwMode="ltGray">
                  <a:xfrm>
                    <a:off x="1988"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8" name="Freeform 30"/>
                  <p:cNvSpPr>
                    <a:spLocks/>
                  </p:cNvSpPr>
                  <p:nvPr/>
                </p:nvSpPr>
                <p:spPr bwMode="ltGray">
                  <a:xfrm>
                    <a:off x="1910"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59" name="Freeform 31"/>
                  <p:cNvSpPr>
                    <a:spLocks/>
                  </p:cNvSpPr>
                  <p:nvPr/>
                </p:nvSpPr>
                <p:spPr bwMode="ltGray">
                  <a:xfrm>
                    <a:off x="1899"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0" name="Freeform 32"/>
                  <p:cNvSpPr>
                    <a:spLocks/>
                  </p:cNvSpPr>
                  <p:nvPr/>
                </p:nvSpPr>
                <p:spPr bwMode="ltGray">
                  <a:xfrm>
                    <a:off x="1909"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1" name="Freeform 33"/>
                  <p:cNvSpPr>
                    <a:spLocks/>
                  </p:cNvSpPr>
                  <p:nvPr/>
                </p:nvSpPr>
                <p:spPr bwMode="ltGray">
                  <a:xfrm>
                    <a:off x="1881"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2" name="Freeform 34"/>
                  <p:cNvSpPr>
                    <a:spLocks/>
                  </p:cNvSpPr>
                  <p:nvPr/>
                </p:nvSpPr>
                <p:spPr bwMode="ltGray">
                  <a:xfrm>
                    <a:off x="2930" y="489"/>
                    <a:ext cx="299" cy="179"/>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3" name="Freeform 35"/>
                  <p:cNvSpPr>
                    <a:spLocks/>
                  </p:cNvSpPr>
                  <p:nvPr/>
                </p:nvSpPr>
                <p:spPr bwMode="ltGray">
                  <a:xfrm>
                    <a:off x="2534" y="242"/>
                    <a:ext cx="420" cy="283"/>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4" name="Freeform 36"/>
                  <p:cNvSpPr>
                    <a:spLocks/>
                  </p:cNvSpPr>
                  <p:nvPr/>
                </p:nvSpPr>
                <p:spPr bwMode="ltGray">
                  <a:xfrm>
                    <a:off x="2405" y="445"/>
                    <a:ext cx="15" cy="16"/>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5" name="Freeform 37"/>
                  <p:cNvSpPr>
                    <a:spLocks/>
                  </p:cNvSpPr>
                  <p:nvPr/>
                </p:nvSpPr>
                <p:spPr bwMode="ltGray">
                  <a:xfrm>
                    <a:off x="2393" y="439"/>
                    <a:ext cx="16" cy="12"/>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6" name="Freeform 38"/>
                  <p:cNvSpPr>
                    <a:spLocks/>
                  </p:cNvSpPr>
                  <p:nvPr/>
                </p:nvSpPr>
                <p:spPr bwMode="ltGray">
                  <a:xfrm>
                    <a:off x="2878" y="406"/>
                    <a:ext cx="73" cy="33"/>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7" name="Freeform 39"/>
                  <p:cNvSpPr>
                    <a:spLocks/>
                  </p:cNvSpPr>
                  <p:nvPr/>
                </p:nvSpPr>
                <p:spPr bwMode="ltGray">
                  <a:xfrm>
                    <a:off x="2955" y="433"/>
                    <a:ext cx="59" cy="15"/>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8" name="Freeform 40"/>
                  <p:cNvSpPr>
                    <a:spLocks/>
                  </p:cNvSpPr>
                  <p:nvPr/>
                </p:nvSpPr>
                <p:spPr bwMode="ltGray">
                  <a:xfrm>
                    <a:off x="2924" y="441"/>
                    <a:ext cx="24" cy="1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69" name="Freeform 41"/>
                  <p:cNvSpPr>
                    <a:spLocks/>
                  </p:cNvSpPr>
                  <p:nvPr/>
                </p:nvSpPr>
                <p:spPr bwMode="ltGray">
                  <a:xfrm>
                    <a:off x="2908" y="398"/>
                    <a:ext cx="16" cy="18"/>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0" name="Freeform 42"/>
                  <p:cNvSpPr>
                    <a:spLocks/>
                  </p:cNvSpPr>
                  <p:nvPr/>
                </p:nvSpPr>
                <p:spPr bwMode="ltGray">
                  <a:xfrm>
                    <a:off x="3035" y="452"/>
                    <a:ext cx="19" cy="27"/>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1" name="Freeform 43"/>
                  <p:cNvSpPr>
                    <a:spLocks/>
                  </p:cNvSpPr>
                  <p:nvPr/>
                </p:nvSpPr>
                <p:spPr bwMode="ltGray">
                  <a:xfrm>
                    <a:off x="2696" y="247"/>
                    <a:ext cx="205" cy="41"/>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2" name="Freeform 44"/>
                  <p:cNvSpPr>
                    <a:spLocks/>
                  </p:cNvSpPr>
                  <p:nvPr/>
                </p:nvSpPr>
                <p:spPr bwMode="ltGray">
                  <a:xfrm>
                    <a:off x="2515" y="246"/>
                    <a:ext cx="190" cy="20"/>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3" name="Freeform 45"/>
                  <p:cNvSpPr>
                    <a:spLocks/>
                  </p:cNvSpPr>
                  <p:nvPr/>
                </p:nvSpPr>
                <p:spPr bwMode="ltGray">
                  <a:xfrm>
                    <a:off x="2096"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4" name="Freeform 46"/>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5" name="Freeform 47"/>
                  <p:cNvSpPr>
                    <a:spLocks/>
                  </p:cNvSpPr>
                  <p:nvPr/>
                </p:nvSpPr>
                <p:spPr bwMode="ltGray">
                  <a:xfrm>
                    <a:off x="2043" y="241"/>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6" name="Freeform 48"/>
                  <p:cNvSpPr>
                    <a:spLocks/>
                  </p:cNvSpPr>
                  <p:nvPr/>
                </p:nvSpPr>
                <p:spPr bwMode="ltGray">
                  <a:xfrm>
                    <a:off x="2031"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7" name="Freeform 49"/>
                  <p:cNvSpPr>
                    <a:spLocks/>
                  </p:cNvSpPr>
                  <p:nvPr/>
                </p:nvSpPr>
                <p:spPr bwMode="ltGray">
                  <a:xfrm>
                    <a:off x="1968"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8" name="Freeform 50"/>
                  <p:cNvSpPr>
                    <a:spLocks/>
                  </p:cNvSpPr>
                  <p:nvPr/>
                </p:nvSpPr>
                <p:spPr bwMode="ltGray">
                  <a:xfrm>
                    <a:off x="2021"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79" name="Freeform 51"/>
                  <p:cNvSpPr>
                    <a:spLocks/>
                  </p:cNvSpPr>
                  <p:nvPr/>
                </p:nvSpPr>
                <p:spPr bwMode="ltGray">
                  <a:xfrm>
                    <a:off x="1573"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0" name="Freeform 52"/>
                  <p:cNvSpPr>
                    <a:spLocks/>
                  </p:cNvSpPr>
                  <p:nvPr/>
                </p:nvSpPr>
                <p:spPr bwMode="ltGray">
                  <a:xfrm>
                    <a:off x="1634"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1" name="Freeform 53"/>
                  <p:cNvSpPr>
                    <a:spLocks/>
                  </p:cNvSpPr>
                  <p:nvPr/>
                </p:nvSpPr>
                <p:spPr bwMode="ltGray">
                  <a:xfrm>
                    <a:off x="1900"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2" name="Freeform 54"/>
                  <p:cNvSpPr>
                    <a:spLocks/>
                  </p:cNvSpPr>
                  <p:nvPr/>
                </p:nvSpPr>
                <p:spPr bwMode="ltGray">
                  <a:xfrm>
                    <a:off x="1951"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3" name="Freeform 55"/>
                  <p:cNvSpPr>
                    <a:spLocks/>
                  </p:cNvSpPr>
                  <p:nvPr/>
                </p:nvSpPr>
                <p:spPr bwMode="ltGray">
                  <a:xfrm>
                    <a:off x="1021" y="314"/>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4" name="Freeform 56"/>
                  <p:cNvSpPr>
                    <a:spLocks/>
                  </p:cNvSpPr>
                  <p:nvPr/>
                </p:nvSpPr>
                <p:spPr bwMode="ltGray">
                  <a:xfrm>
                    <a:off x="1189" y="447"/>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5" name="Freeform 57"/>
                  <p:cNvSpPr>
                    <a:spLocks/>
                  </p:cNvSpPr>
                  <p:nvPr/>
                </p:nvSpPr>
                <p:spPr bwMode="ltGray">
                  <a:xfrm>
                    <a:off x="1476"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6" name="Freeform 58"/>
                  <p:cNvSpPr>
                    <a:spLocks/>
                  </p:cNvSpPr>
                  <p:nvPr/>
                </p:nvSpPr>
                <p:spPr bwMode="ltGray">
                  <a:xfrm>
                    <a:off x="1467"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7" name="Freeform 59"/>
                  <p:cNvSpPr>
                    <a:spLocks/>
                  </p:cNvSpPr>
                  <p:nvPr/>
                </p:nvSpPr>
                <p:spPr bwMode="ltGray">
                  <a:xfrm>
                    <a:off x="1072"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8" name="Freeform 60"/>
                  <p:cNvSpPr>
                    <a:spLocks/>
                  </p:cNvSpPr>
                  <p:nvPr/>
                </p:nvSpPr>
                <p:spPr bwMode="ltGray">
                  <a:xfrm>
                    <a:off x="1374"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89" name="Freeform 61"/>
                  <p:cNvSpPr>
                    <a:spLocks/>
                  </p:cNvSpPr>
                  <p:nvPr/>
                </p:nvSpPr>
                <p:spPr bwMode="ltGray">
                  <a:xfrm>
                    <a:off x="1173"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0" name="Freeform 62"/>
                  <p:cNvSpPr>
                    <a:spLocks/>
                  </p:cNvSpPr>
                  <p:nvPr/>
                </p:nvSpPr>
                <p:spPr bwMode="ltGray">
                  <a:xfrm>
                    <a:off x="1293"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1" name="Freeform 63"/>
                  <p:cNvSpPr>
                    <a:spLocks/>
                  </p:cNvSpPr>
                  <p:nvPr/>
                </p:nvSpPr>
                <p:spPr bwMode="ltGray">
                  <a:xfrm>
                    <a:off x="1278"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2" name="Freeform 64"/>
                  <p:cNvSpPr>
                    <a:spLocks/>
                  </p:cNvSpPr>
                  <p:nvPr/>
                </p:nvSpPr>
                <p:spPr bwMode="ltGray">
                  <a:xfrm>
                    <a:off x="1340"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3" name="Freeform 65"/>
                  <p:cNvSpPr>
                    <a:spLocks/>
                  </p:cNvSpPr>
                  <p:nvPr/>
                </p:nvSpPr>
                <p:spPr bwMode="ltGray">
                  <a:xfrm>
                    <a:off x="1395"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4" name="Freeform 66"/>
                  <p:cNvSpPr>
                    <a:spLocks/>
                  </p:cNvSpPr>
                  <p:nvPr/>
                </p:nvSpPr>
                <p:spPr bwMode="ltGray">
                  <a:xfrm>
                    <a:off x="1248"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grpSp>
            <p:grpSp>
              <p:nvGrpSpPr>
                <p:cNvPr id="1085" name="Group 67"/>
                <p:cNvGrpSpPr>
                  <a:grpSpLocks/>
                </p:cNvGrpSpPr>
                <p:nvPr/>
              </p:nvGrpSpPr>
              <p:grpSpPr bwMode="auto">
                <a:xfrm>
                  <a:off x="3709" y="240"/>
                  <a:ext cx="1139" cy="429"/>
                  <a:chOff x="3709" y="240"/>
                  <a:chExt cx="1139" cy="429"/>
                </a:xfrm>
              </p:grpSpPr>
              <p:sp>
                <p:nvSpPr>
                  <p:cNvPr id="22596" name="Freeform 68"/>
                  <p:cNvSpPr>
                    <a:spLocks/>
                  </p:cNvSpPr>
                  <p:nvPr/>
                </p:nvSpPr>
                <p:spPr bwMode="ltGray">
                  <a:xfrm>
                    <a:off x="4808"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7" name="Freeform 69"/>
                  <p:cNvSpPr>
                    <a:spLocks/>
                  </p:cNvSpPr>
                  <p:nvPr/>
                </p:nvSpPr>
                <p:spPr bwMode="ltGray">
                  <a:xfrm>
                    <a:off x="4655"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8" name="Freeform 70"/>
                  <p:cNvSpPr>
                    <a:spLocks/>
                  </p:cNvSpPr>
                  <p:nvPr/>
                </p:nvSpPr>
                <p:spPr bwMode="ltGray">
                  <a:xfrm>
                    <a:off x="4609"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599" name="Freeform 71"/>
                  <p:cNvSpPr>
                    <a:spLocks/>
                  </p:cNvSpPr>
                  <p:nvPr/>
                </p:nvSpPr>
                <p:spPr bwMode="ltGray">
                  <a:xfrm>
                    <a:off x="4580"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0" name="Freeform 72"/>
                  <p:cNvSpPr>
                    <a:spLocks/>
                  </p:cNvSpPr>
                  <p:nvPr/>
                </p:nvSpPr>
                <p:spPr bwMode="ltGray">
                  <a:xfrm>
                    <a:off x="4423"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1" name="Freeform 73"/>
                  <p:cNvSpPr>
                    <a:spLocks/>
                  </p:cNvSpPr>
                  <p:nvPr/>
                </p:nvSpPr>
                <p:spPr bwMode="ltGray">
                  <a:xfrm>
                    <a:off x="4515"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2" name="Freeform 74"/>
                  <p:cNvSpPr>
                    <a:spLocks/>
                  </p:cNvSpPr>
                  <p:nvPr/>
                </p:nvSpPr>
                <p:spPr bwMode="ltGray">
                  <a:xfrm>
                    <a:off x="4580"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3" name="Freeform 75"/>
                  <p:cNvSpPr>
                    <a:spLocks/>
                  </p:cNvSpPr>
                  <p:nvPr/>
                </p:nvSpPr>
                <p:spPr bwMode="ltGray">
                  <a:xfrm>
                    <a:off x="4578"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4" name="Freeform 76"/>
                  <p:cNvSpPr>
                    <a:spLocks/>
                  </p:cNvSpPr>
                  <p:nvPr/>
                </p:nvSpPr>
                <p:spPr bwMode="ltGray">
                  <a:xfrm>
                    <a:off x="4632"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5" name="Freeform 77"/>
                  <p:cNvSpPr>
                    <a:spLocks/>
                  </p:cNvSpPr>
                  <p:nvPr/>
                </p:nvSpPr>
                <p:spPr bwMode="ltGray">
                  <a:xfrm>
                    <a:off x="4636"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6" name="Freeform 78"/>
                  <p:cNvSpPr>
                    <a:spLocks/>
                  </p:cNvSpPr>
                  <p:nvPr/>
                </p:nvSpPr>
                <p:spPr bwMode="ltGray">
                  <a:xfrm>
                    <a:off x="4657"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7" name="Freeform 79"/>
                  <p:cNvSpPr>
                    <a:spLocks/>
                  </p:cNvSpPr>
                  <p:nvPr/>
                </p:nvSpPr>
                <p:spPr bwMode="ltGray">
                  <a:xfrm>
                    <a:off x="4664"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8" name="Freeform 80"/>
                  <p:cNvSpPr>
                    <a:spLocks/>
                  </p:cNvSpPr>
                  <p:nvPr/>
                </p:nvSpPr>
                <p:spPr bwMode="ltGray">
                  <a:xfrm>
                    <a:off x="4770"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09" name="Freeform 81"/>
                  <p:cNvSpPr>
                    <a:spLocks/>
                  </p:cNvSpPr>
                  <p:nvPr/>
                </p:nvSpPr>
                <p:spPr bwMode="ltGray">
                  <a:xfrm>
                    <a:off x="4840"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0" name="Freeform 82"/>
                  <p:cNvSpPr>
                    <a:spLocks/>
                  </p:cNvSpPr>
                  <p:nvPr/>
                </p:nvSpPr>
                <p:spPr bwMode="ltGray">
                  <a:xfrm>
                    <a:off x="4747"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1" name="Freeform 83"/>
                  <p:cNvSpPr>
                    <a:spLocks/>
                  </p:cNvSpPr>
                  <p:nvPr/>
                </p:nvSpPr>
                <p:spPr bwMode="ltGray">
                  <a:xfrm>
                    <a:off x="4676"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2" name="Freeform 84"/>
                  <p:cNvSpPr>
                    <a:spLocks/>
                  </p:cNvSpPr>
                  <p:nvPr/>
                </p:nvSpPr>
                <p:spPr bwMode="ltGray">
                  <a:xfrm>
                    <a:off x="4598"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3" name="Freeform 85"/>
                  <p:cNvSpPr>
                    <a:spLocks/>
                  </p:cNvSpPr>
                  <p:nvPr/>
                </p:nvSpPr>
                <p:spPr bwMode="ltGray">
                  <a:xfrm>
                    <a:off x="4587"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4" name="Freeform 86"/>
                  <p:cNvSpPr>
                    <a:spLocks/>
                  </p:cNvSpPr>
                  <p:nvPr/>
                </p:nvSpPr>
                <p:spPr bwMode="ltGray">
                  <a:xfrm>
                    <a:off x="4597"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5" name="Freeform 87"/>
                  <p:cNvSpPr>
                    <a:spLocks/>
                  </p:cNvSpPr>
                  <p:nvPr/>
                </p:nvSpPr>
                <p:spPr bwMode="ltGray">
                  <a:xfrm>
                    <a:off x="4569"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6" name="Freeform 88"/>
                  <p:cNvSpPr>
                    <a:spLocks/>
                  </p:cNvSpPr>
                  <p:nvPr/>
                </p:nvSpPr>
                <p:spPr bwMode="ltGray">
                  <a:xfrm>
                    <a:off x="4784"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7" name="Freeform 89"/>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8" name="Freeform 90"/>
                  <p:cNvSpPr>
                    <a:spLocks/>
                  </p:cNvSpPr>
                  <p:nvPr/>
                </p:nvSpPr>
                <p:spPr bwMode="ltGray">
                  <a:xfrm>
                    <a:off x="4731" y="240"/>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19" name="Freeform 91"/>
                  <p:cNvSpPr>
                    <a:spLocks/>
                  </p:cNvSpPr>
                  <p:nvPr/>
                </p:nvSpPr>
                <p:spPr bwMode="ltGray">
                  <a:xfrm>
                    <a:off x="4719"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0" name="Freeform 92"/>
                  <p:cNvSpPr>
                    <a:spLocks/>
                  </p:cNvSpPr>
                  <p:nvPr/>
                </p:nvSpPr>
                <p:spPr bwMode="ltGray">
                  <a:xfrm>
                    <a:off x="4656"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1" name="Freeform 93"/>
                  <p:cNvSpPr>
                    <a:spLocks/>
                  </p:cNvSpPr>
                  <p:nvPr/>
                </p:nvSpPr>
                <p:spPr bwMode="ltGray">
                  <a:xfrm>
                    <a:off x="4709"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2" name="Freeform 94"/>
                  <p:cNvSpPr>
                    <a:spLocks/>
                  </p:cNvSpPr>
                  <p:nvPr/>
                </p:nvSpPr>
                <p:spPr bwMode="ltGray">
                  <a:xfrm>
                    <a:off x="4261"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3" name="Freeform 95"/>
                  <p:cNvSpPr>
                    <a:spLocks/>
                  </p:cNvSpPr>
                  <p:nvPr/>
                </p:nvSpPr>
                <p:spPr bwMode="ltGray">
                  <a:xfrm>
                    <a:off x="4322"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4" name="Freeform 96"/>
                  <p:cNvSpPr>
                    <a:spLocks/>
                  </p:cNvSpPr>
                  <p:nvPr/>
                </p:nvSpPr>
                <p:spPr bwMode="ltGray">
                  <a:xfrm>
                    <a:off x="4588"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5" name="Freeform 97"/>
                  <p:cNvSpPr>
                    <a:spLocks/>
                  </p:cNvSpPr>
                  <p:nvPr/>
                </p:nvSpPr>
                <p:spPr bwMode="ltGray">
                  <a:xfrm>
                    <a:off x="4639"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6" name="Freeform 98"/>
                  <p:cNvSpPr>
                    <a:spLocks/>
                  </p:cNvSpPr>
                  <p:nvPr/>
                </p:nvSpPr>
                <p:spPr bwMode="ltGray">
                  <a:xfrm>
                    <a:off x="3709" y="315"/>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7" name="Freeform 99"/>
                  <p:cNvSpPr>
                    <a:spLocks/>
                  </p:cNvSpPr>
                  <p:nvPr/>
                </p:nvSpPr>
                <p:spPr bwMode="ltGray">
                  <a:xfrm>
                    <a:off x="3877" y="448"/>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8" name="Freeform 100"/>
                  <p:cNvSpPr>
                    <a:spLocks/>
                  </p:cNvSpPr>
                  <p:nvPr/>
                </p:nvSpPr>
                <p:spPr bwMode="ltGray">
                  <a:xfrm>
                    <a:off x="4164"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29" name="Freeform 101"/>
                  <p:cNvSpPr>
                    <a:spLocks/>
                  </p:cNvSpPr>
                  <p:nvPr/>
                </p:nvSpPr>
                <p:spPr bwMode="ltGray">
                  <a:xfrm>
                    <a:off x="4155"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0" name="Freeform 102"/>
                  <p:cNvSpPr>
                    <a:spLocks/>
                  </p:cNvSpPr>
                  <p:nvPr/>
                </p:nvSpPr>
                <p:spPr bwMode="ltGray">
                  <a:xfrm>
                    <a:off x="3760"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1" name="Freeform 103"/>
                  <p:cNvSpPr>
                    <a:spLocks/>
                  </p:cNvSpPr>
                  <p:nvPr/>
                </p:nvSpPr>
                <p:spPr bwMode="ltGray">
                  <a:xfrm>
                    <a:off x="4062"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2" name="Freeform 104"/>
                  <p:cNvSpPr>
                    <a:spLocks/>
                  </p:cNvSpPr>
                  <p:nvPr/>
                </p:nvSpPr>
                <p:spPr bwMode="ltGray">
                  <a:xfrm>
                    <a:off x="3861"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3" name="Freeform 105"/>
                  <p:cNvSpPr>
                    <a:spLocks/>
                  </p:cNvSpPr>
                  <p:nvPr/>
                </p:nvSpPr>
                <p:spPr bwMode="ltGray">
                  <a:xfrm>
                    <a:off x="3981"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4" name="Freeform 106"/>
                  <p:cNvSpPr>
                    <a:spLocks/>
                  </p:cNvSpPr>
                  <p:nvPr/>
                </p:nvSpPr>
                <p:spPr bwMode="ltGray">
                  <a:xfrm>
                    <a:off x="3966"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5" name="Freeform 107"/>
                  <p:cNvSpPr>
                    <a:spLocks/>
                  </p:cNvSpPr>
                  <p:nvPr/>
                </p:nvSpPr>
                <p:spPr bwMode="ltGray">
                  <a:xfrm>
                    <a:off x="4028"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6" name="Freeform 108"/>
                  <p:cNvSpPr>
                    <a:spLocks/>
                  </p:cNvSpPr>
                  <p:nvPr/>
                </p:nvSpPr>
                <p:spPr bwMode="ltGray">
                  <a:xfrm>
                    <a:off x="4083"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37" name="Freeform 109"/>
                  <p:cNvSpPr>
                    <a:spLocks/>
                  </p:cNvSpPr>
                  <p:nvPr/>
                </p:nvSpPr>
                <p:spPr bwMode="ltGray">
                  <a:xfrm>
                    <a:off x="3936"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p:spPr>
                <p:txBody>
                  <a:bodyPr wrap="none" anchor="ctr"/>
                  <a:lstStyle/>
                  <a:p>
                    <a:pPr fontAlgn="auto">
                      <a:spcBef>
                        <a:spcPts val="0"/>
                      </a:spcBef>
                      <a:spcAft>
                        <a:spcPts val="0"/>
                      </a:spcAft>
                      <a:defRPr/>
                    </a:pPr>
                    <a:endParaRPr lang="de-DE" dirty="0">
                      <a:latin typeface="+mn-lt"/>
                      <a:cs typeface="+mn-cs"/>
                    </a:endParaRPr>
                  </a:p>
                </p:txBody>
              </p:sp>
            </p:grpSp>
          </p:grpSp>
          <p:grpSp>
            <p:nvGrpSpPr>
              <p:cNvPr id="1036" name="Group 110"/>
              <p:cNvGrpSpPr>
                <a:grpSpLocks/>
              </p:cNvGrpSpPr>
              <p:nvPr/>
            </p:nvGrpSpPr>
            <p:grpSpPr bwMode="auto">
              <a:xfrm>
                <a:off x="798" y="111"/>
                <a:ext cx="4702" cy="418"/>
                <a:chOff x="798" y="255"/>
                <a:chExt cx="4702" cy="418"/>
              </a:xfrm>
            </p:grpSpPr>
            <p:sp>
              <p:nvSpPr>
                <p:cNvPr id="22639" name="Line 111"/>
                <p:cNvSpPr>
                  <a:spLocks noChangeShapeType="1"/>
                </p:cNvSpPr>
                <p:nvPr/>
              </p:nvSpPr>
              <p:spPr bwMode="white">
                <a:xfrm>
                  <a:off x="798" y="476"/>
                  <a:ext cx="4702" cy="0"/>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0" name="Line 112"/>
                <p:cNvSpPr>
                  <a:spLocks noChangeShapeType="1"/>
                </p:cNvSpPr>
                <p:nvPr/>
              </p:nvSpPr>
              <p:spPr bwMode="white">
                <a:xfrm>
                  <a:off x="1026"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1" name="Line 113"/>
                <p:cNvSpPr>
                  <a:spLocks noChangeShapeType="1"/>
                </p:cNvSpPr>
                <p:nvPr/>
              </p:nvSpPr>
              <p:spPr bwMode="white">
                <a:xfrm>
                  <a:off x="1254"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2" name="Line 114"/>
                <p:cNvSpPr>
                  <a:spLocks noChangeShapeType="1"/>
                </p:cNvSpPr>
                <p:nvPr/>
              </p:nvSpPr>
              <p:spPr bwMode="white">
                <a:xfrm>
                  <a:off x="1482"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3" name="Line 115"/>
                <p:cNvSpPr>
                  <a:spLocks noChangeShapeType="1"/>
                </p:cNvSpPr>
                <p:nvPr/>
              </p:nvSpPr>
              <p:spPr bwMode="white">
                <a:xfrm>
                  <a:off x="1710"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4" name="Line 116"/>
                <p:cNvSpPr>
                  <a:spLocks noChangeShapeType="1"/>
                </p:cNvSpPr>
                <p:nvPr/>
              </p:nvSpPr>
              <p:spPr bwMode="white">
                <a:xfrm>
                  <a:off x="1938"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5" name="Line 117"/>
                <p:cNvSpPr>
                  <a:spLocks noChangeShapeType="1"/>
                </p:cNvSpPr>
                <p:nvPr/>
              </p:nvSpPr>
              <p:spPr bwMode="white">
                <a:xfrm>
                  <a:off x="2166"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6" name="Line 118"/>
                <p:cNvSpPr>
                  <a:spLocks noChangeShapeType="1"/>
                </p:cNvSpPr>
                <p:nvPr/>
              </p:nvSpPr>
              <p:spPr bwMode="white">
                <a:xfrm>
                  <a:off x="2394"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7" name="Line 119"/>
                <p:cNvSpPr>
                  <a:spLocks noChangeShapeType="1"/>
                </p:cNvSpPr>
                <p:nvPr/>
              </p:nvSpPr>
              <p:spPr bwMode="white">
                <a:xfrm>
                  <a:off x="2622"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8" name="Line 120"/>
                <p:cNvSpPr>
                  <a:spLocks noChangeShapeType="1"/>
                </p:cNvSpPr>
                <p:nvPr/>
              </p:nvSpPr>
              <p:spPr bwMode="white">
                <a:xfrm>
                  <a:off x="2850"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49" name="Line 121"/>
                <p:cNvSpPr>
                  <a:spLocks noChangeShapeType="1"/>
                </p:cNvSpPr>
                <p:nvPr/>
              </p:nvSpPr>
              <p:spPr bwMode="white">
                <a:xfrm>
                  <a:off x="3078"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0" name="Line 122"/>
                <p:cNvSpPr>
                  <a:spLocks noChangeShapeType="1"/>
                </p:cNvSpPr>
                <p:nvPr/>
              </p:nvSpPr>
              <p:spPr bwMode="white">
                <a:xfrm>
                  <a:off x="3306"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1" name="Line 123"/>
                <p:cNvSpPr>
                  <a:spLocks noChangeShapeType="1"/>
                </p:cNvSpPr>
                <p:nvPr/>
              </p:nvSpPr>
              <p:spPr bwMode="white">
                <a:xfrm>
                  <a:off x="3534"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2" name="Line 124"/>
                <p:cNvSpPr>
                  <a:spLocks noChangeShapeType="1"/>
                </p:cNvSpPr>
                <p:nvPr/>
              </p:nvSpPr>
              <p:spPr bwMode="white">
                <a:xfrm>
                  <a:off x="3762"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3" name="Line 125"/>
                <p:cNvSpPr>
                  <a:spLocks noChangeShapeType="1"/>
                </p:cNvSpPr>
                <p:nvPr/>
              </p:nvSpPr>
              <p:spPr bwMode="white">
                <a:xfrm>
                  <a:off x="3990"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4" name="Line 126"/>
                <p:cNvSpPr>
                  <a:spLocks noChangeShapeType="1"/>
                </p:cNvSpPr>
                <p:nvPr/>
              </p:nvSpPr>
              <p:spPr bwMode="white">
                <a:xfrm>
                  <a:off x="4218"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5" name="Line 127"/>
                <p:cNvSpPr>
                  <a:spLocks noChangeShapeType="1"/>
                </p:cNvSpPr>
                <p:nvPr/>
              </p:nvSpPr>
              <p:spPr bwMode="white">
                <a:xfrm>
                  <a:off x="4446"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6" name="Line 128"/>
                <p:cNvSpPr>
                  <a:spLocks noChangeShapeType="1"/>
                </p:cNvSpPr>
                <p:nvPr/>
              </p:nvSpPr>
              <p:spPr bwMode="white">
                <a:xfrm>
                  <a:off x="4674"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7" name="Line 129"/>
                <p:cNvSpPr>
                  <a:spLocks noChangeShapeType="1"/>
                </p:cNvSpPr>
                <p:nvPr/>
              </p:nvSpPr>
              <p:spPr bwMode="white">
                <a:xfrm>
                  <a:off x="4902"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8" name="Line 130"/>
                <p:cNvSpPr>
                  <a:spLocks noChangeShapeType="1"/>
                </p:cNvSpPr>
                <p:nvPr/>
              </p:nvSpPr>
              <p:spPr bwMode="white">
                <a:xfrm>
                  <a:off x="5130"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59" name="Line 131"/>
                <p:cNvSpPr>
                  <a:spLocks noChangeShapeType="1"/>
                </p:cNvSpPr>
                <p:nvPr/>
              </p:nvSpPr>
              <p:spPr bwMode="white">
                <a:xfrm>
                  <a:off x="5358" y="255"/>
                  <a:ext cx="0" cy="418"/>
                </a:xfrm>
                <a:prstGeom prst="line">
                  <a:avLst/>
                </a:prstGeom>
                <a:noFill/>
                <a:ln w="9525">
                  <a:solidFill>
                    <a:schemeClr val="fo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grpSp>
          <p:grpSp>
            <p:nvGrpSpPr>
              <p:cNvPr id="1037" name="Group 132"/>
              <p:cNvGrpSpPr>
                <a:grpSpLocks/>
              </p:cNvGrpSpPr>
              <p:nvPr/>
            </p:nvGrpSpPr>
            <p:grpSpPr bwMode="auto">
              <a:xfrm>
                <a:off x="1208" y="109"/>
                <a:ext cx="3694" cy="423"/>
                <a:chOff x="1034" y="245"/>
                <a:chExt cx="3694" cy="423"/>
              </a:xfrm>
            </p:grpSpPr>
            <p:sp>
              <p:nvSpPr>
                <p:cNvPr id="22661" name="Line 133"/>
                <p:cNvSpPr>
                  <a:spLocks noChangeShapeType="1"/>
                </p:cNvSpPr>
                <p:nvPr/>
              </p:nvSpPr>
              <p:spPr bwMode="ltGray">
                <a:xfrm>
                  <a:off x="2676" y="246"/>
                  <a:ext cx="0" cy="14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2" name="Line 134"/>
                <p:cNvSpPr>
                  <a:spLocks noChangeShapeType="1"/>
                </p:cNvSpPr>
                <p:nvPr/>
              </p:nvSpPr>
              <p:spPr bwMode="ltGray">
                <a:xfrm>
                  <a:off x="2798" y="468"/>
                  <a:ext cx="70"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3" name="Line 135"/>
                <p:cNvSpPr>
                  <a:spLocks noChangeShapeType="1"/>
                </p:cNvSpPr>
                <p:nvPr/>
              </p:nvSpPr>
              <p:spPr bwMode="ltGray">
                <a:xfrm>
                  <a:off x="2904" y="486"/>
                  <a:ext cx="0" cy="28"/>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4" name="Line 136"/>
                <p:cNvSpPr>
                  <a:spLocks noChangeShapeType="1"/>
                </p:cNvSpPr>
                <p:nvPr/>
              </p:nvSpPr>
              <p:spPr bwMode="ltGray">
                <a:xfrm>
                  <a:off x="3132" y="586"/>
                  <a:ext cx="0" cy="79"/>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5" name="Line 137"/>
                <p:cNvSpPr>
                  <a:spLocks noChangeShapeType="1"/>
                </p:cNvSpPr>
                <p:nvPr/>
              </p:nvSpPr>
              <p:spPr bwMode="ltGray">
                <a:xfrm>
                  <a:off x="3816" y="358"/>
                  <a:ext cx="0" cy="18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6" name="Line 138"/>
                <p:cNvSpPr>
                  <a:spLocks noChangeShapeType="1"/>
                </p:cNvSpPr>
                <p:nvPr/>
              </p:nvSpPr>
              <p:spPr bwMode="ltGray">
                <a:xfrm>
                  <a:off x="3722" y="468"/>
                  <a:ext cx="348"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7" name="Line 139"/>
                <p:cNvSpPr>
                  <a:spLocks noChangeShapeType="1"/>
                </p:cNvSpPr>
                <p:nvPr/>
              </p:nvSpPr>
              <p:spPr bwMode="ltGray">
                <a:xfrm>
                  <a:off x="4044" y="372"/>
                  <a:ext cx="0" cy="294"/>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8" name="Line 140"/>
                <p:cNvSpPr>
                  <a:spLocks noChangeShapeType="1"/>
                </p:cNvSpPr>
                <p:nvPr/>
              </p:nvSpPr>
              <p:spPr bwMode="ltGray">
                <a:xfrm flipV="1">
                  <a:off x="4046" y="248"/>
                  <a:ext cx="0" cy="5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69" name="Line 141"/>
                <p:cNvSpPr>
                  <a:spLocks noChangeShapeType="1"/>
                </p:cNvSpPr>
                <p:nvPr/>
              </p:nvSpPr>
              <p:spPr bwMode="ltGray">
                <a:xfrm flipV="1">
                  <a:off x="4272" y="246"/>
                  <a:ext cx="0" cy="18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0" name="Line 142"/>
                <p:cNvSpPr>
                  <a:spLocks noChangeShapeType="1"/>
                </p:cNvSpPr>
                <p:nvPr/>
              </p:nvSpPr>
              <p:spPr bwMode="ltGray">
                <a:xfrm flipH="1">
                  <a:off x="4422" y="468"/>
                  <a:ext cx="78"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1" name="Line 143"/>
                <p:cNvSpPr>
                  <a:spLocks noChangeShapeType="1"/>
                </p:cNvSpPr>
                <p:nvPr/>
              </p:nvSpPr>
              <p:spPr bwMode="ltGray">
                <a:xfrm flipH="1">
                  <a:off x="4290" y="468"/>
                  <a:ext cx="62"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2" name="Line 144"/>
                <p:cNvSpPr>
                  <a:spLocks noChangeShapeType="1"/>
                </p:cNvSpPr>
                <p:nvPr/>
              </p:nvSpPr>
              <p:spPr bwMode="ltGray">
                <a:xfrm flipV="1">
                  <a:off x="4500" y="246"/>
                  <a:ext cx="0" cy="27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3" name="Line 145"/>
                <p:cNvSpPr>
                  <a:spLocks noChangeShapeType="1"/>
                </p:cNvSpPr>
                <p:nvPr/>
              </p:nvSpPr>
              <p:spPr bwMode="ltGray">
                <a:xfrm>
                  <a:off x="4728" y="606"/>
                  <a:ext cx="0" cy="34"/>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4" name="Line 146"/>
                <p:cNvSpPr>
                  <a:spLocks noChangeShapeType="1"/>
                </p:cNvSpPr>
                <p:nvPr/>
              </p:nvSpPr>
              <p:spPr bwMode="ltGray">
                <a:xfrm>
                  <a:off x="1992" y="250"/>
                  <a:ext cx="0" cy="6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5" name="Line 147"/>
                <p:cNvSpPr>
                  <a:spLocks noChangeShapeType="1"/>
                </p:cNvSpPr>
                <p:nvPr/>
              </p:nvSpPr>
              <p:spPr bwMode="ltGray">
                <a:xfrm>
                  <a:off x="1764" y="247"/>
                  <a:ext cx="0" cy="337"/>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6" name="Line 148"/>
                <p:cNvSpPr>
                  <a:spLocks noChangeShapeType="1"/>
                </p:cNvSpPr>
                <p:nvPr/>
              </p:nvSpPr>
              <p:spPr bwMode="ltGray">
                <a:xfrm flipH="1">
                  <a:off x="1738" y="468"/>
                  <a:ext cx="68"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7" name="Line 149"/>
                <p:cNvSpPr>
                  <a:spLocks noChangeShapeType="1"/>
                </p:cNvSpPr>
                <p:nvPr/>
              </p:nvSpPr>
              <p:spPr bwMode="ltGray">
                <a:xfrm>
                  <a:off x="1604" y="468"/>
                  <a:ext cx="60"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8" name="Line 150"/>
                <p:cNvSpPr>
                  <a:spLocks noChangeShapeType="1"/>
                </p:cNvSpPr>
                <p:nvPr/>
              </p:nvSpPr>
              <p:spPr bwMode="ltGray">
                <a:xfrm flipH="1">
                  <a:off x="1404" y="468"/>
                  <a:ext cx="82"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79" name="Line 151"/>
                <p:cNvSpPr>
                  <a:spLocks noChangeShapeType="1"/>
                </p:cNvSpPr>
                <p:nvPr/>
              </p:nvSpPr>
              <p:spPr bwMode="ltGray">
                <a:xfrm>
                  <a:off x="1034" y="468"/>
                  <a:ext cx="348"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80" name="Line 152"/>
                <p:cNvSpPr>
                  <a:spLocks noChangeShapeType="1"/>
                </p:cNvSpPr>
                <p:nvPr/>
              </p:nvSpPr>
              <p:spPr bwMode="ltGray">
                <a:xfrm>
                  <a:off x="1306" y="370"/>
                  <a:ext cx="0" cy="298"/>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81" name="Line 153"/>
                <p:cNvSpPr>
                  <a:spLocks noChangeShapeType="1"/>
                </p:cNvSpPr>
                <p:nvPr/>
              </p:nvSpPr>
              <p:spPr bwMode="ltGray">
                <a:xfrm>
                  <a:off x="1080" y="388"/>
                  <a:ext cx="0" cy="156"/>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82" name="Line 154"/>
                <p:cNvSpPr>
                  <a:spLocks noChangeShapeType="1"/>
                </p:cNvSpPr>
                <p:nvPr/>
              </p:nvSpPr>
              <p:spPr bwMode="ltGray">
                <a:xfrm flipH="1" flipV="1">
                  <a:off x="1308" y="245"/>
                  <a:ext cx="0" cy="27"/>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83" name="Line 155"/>
                <p:cNvSpPr>
                  <a:spLocks noChangeShapeType="1"/>
                </p:cNvSpPr>
                <p:nvPr/>
              </p:nvSpPr>
              <p:spPr bwMode="ltGray">
                <a:xfrm>
                  <a:off x="1536" y="316"/>
                  <a:ext cx="0" cy="96"/>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84" name="Line 156"/>
                <p:cNvSpPr>
                  <a:spLocks noChangeShapeType="1"/>
                </p:cNvSpPr>
                <p:nvPr/>
              </p:nvSpPr>
              <p:spPr bwMode="ltGray">
                <a:xfrm flipV="1">
                  <a:off x="1536" y="247"/>
                  <a:ext cx="0" cy="22"/>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sp>
              <p:nvSpPr>
                <p:cNvPr id="22685" name="Line 157"/>
                <p:cNvSpPr>
                  <a:spLocks noChangeShapeType="1"/>
                </p:cNvSpPr>
                <p:nvPr/>
              </p:nvSpPr>
              <p:spPr bwMode="ltGray">
                <a:xfrm>
                  <a:off x="4095" y="467"/>
                  <a:ext cx="80" cy="0"/>
                </a:xfrm>
                <a:prstGeom prst="line">
                  <a:avLst/>
                </a:prstGeom>
                <a:noFill/>
                <a:ln w="9525">
                  <a:solidFill>
                    <a:schemeClr val="hlink"/>
                  </a:solidFill>
                  <a:round/>
                  <a:headEnd/>
                  <a:tailEnd/>
                </a:ln>
                <a:effectLst/>
                <a:extLst/>
              </p:spPr>
              <p:txBody>
                <a:bodyPr wrap="none" anchor="ctr"/>
                <a:lstStyle/>
                <a:p>
                  <a:pPr fontAlgn="auto">
                    <a:spcBef>
                      <a:spcPts val="0"/>
                    </a:spcBef>
                    <a:spcAft>
                      <a:spcPts val="0"/>
                    </a:spcAft>
                    <a:defRPr/>
                  </a:pPr>
                  <a:endParaRPr lang="de-DE" dirty="0">
                    <a:latin typeface="+mn-lt"/>
                    <a:cs typeface="+mn-cs"/>
                  </a:endParaRPr>
                </a:p>
              </p:txBody>
            </p:sp>
          </p:grpSp>
        </p:grpSp>
        <p:pic>
          <p:nvPicPr>
            <p:cNvPr id="1033" name="Picture 161" descr="C:\My Documents\bits\earth.GIF"/>
            <p:cNvPicPr>
              <a:picLocks noChangeAspect="1" noChangeArrowheads="1"/>
            </p:cNvPicPr>
            <p:nvPr userDrawn="1"/>
          </p:nvPicPr>
          <p:blipFill>
            <a:blip r:embed="rId13"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eaLnBrk="1" fontAlgn="base" hangingPunct="1">
        <a:spcBef>
          <a:spcPct val="0"/>
        </a:spcBef>
        <a:spcAft>
          <a:spcPct val="0"/>
        </a:spcAft>
        <a:defRPr sz="3600">
          <a:solidFill>
            <a:schemeClr val="tx2"/>
          </a:solidFill>
          <a:latin typeface="Tahoma" pitchFamily="34" charset="0"/>
        </a:defRPr>
      </a:lvl6pPr>
      <a:lvl7pPr marL="914400" algn="l" rtl="0" eaLnBrk="1" fontAlgn="base" hangingPunct="1">
        <a:spcBef>
          <a:spcPct val="0"/>
        </a:spcBef>
        <a:spcAft>
          <a:spcPct val="0"/>
        </a:spcAft>
        <a:defRPr sz="3600">
          <a:solidFill>
            <a:schemeClr val="tx2"/>
          </a:solidFill>
          <a:latin typeface="Tahoma" pitchFamily="34" charset="0"/>
        </a:defRPr>
      </a:lvl7pPr>
      <a:lvl8pPr marL="1371600" algn="l" rtl="0" eaLnBrk="1" fontAlgn="base" hangingPunct="1">
        <a:spcBef>
          <a:spcPct val="0"/>
        </a:spcBef>
        <a:spcAft>
          <a:spcPct val="0"/>
        </a:spcAft>
        <a:defRPr sz="3600">
          <a:solidFill>
            <a:schemeClr val="tx2"/>
          </a:solidFill>
          <a:latin typeface="Tahoma" pitchFamily="34" charset="0"/>
        </a:defRPr>
      </a:lvl8pPr>
      <a:lvl9pPr marL="1828800" algn="l" rtl="0" eaLnBrk="1" fontAlgn="base" hangingPunct="1">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Blip>
          <a:blip r:embed="rId14"/>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46063" y="9302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22531" name="Rectangle 3"/>
          <p:cNvSpPr>
            <a:spLocks noGrp="1" noChangeArrowheads="1"/>
          </p:cNvSpPr>
          <p:nvPr>
            <p:ph type="body" idx="1"/>
          </p:nvPr>
        </p:nvSpPr>
        <p:spPr bwMode="auto">
          <a:xfrm>
            <a:off x="685800" y="214788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2532" name="Rectangle 4"/>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fontAlgn="auto">
              <a:spcBef>
                <a:spcPts val="0"/>
              </a:spcBef>
              <a:spcAft>
                <a:spcPts val="0"/>
              </a:spcAft>
            </a:pPr>
            <a:fld id="{9333E2B4-5DB0-4B0B-B182-FFAFA064D2A4}" type="datetime1">
              <a:rPr lang="de-DE" smtClean="0">
                <a:solidFill>
                  <a:srgbClr val="000000"/>
                </a:solidFill>
                <a:cs typeface="+mn-cs"/>
              </a:rPr>
              <a:pPr fontAlgn="auto">
                <a:spcBef>
                  <a:spcPts val="0"/>
                </a:spcBef>
                <a:spcAft>
                  <a:spcPts val="0"/>
                </a:spcAft>
              </a:pPr>
              <a:t>03.07.2018</a:t>
            </a:fld>
            <a:endParaRPr lang="de-DE">
              <a:solidFill>
                <a:srgbClr val="000000"/>
              </a:solidFill>
              <a:cs typeface="+mn-cs"/>
            </a:endParaRPr>
          </a:p>
        </p:txBody>
      </p:sp>
      <p:sp>
        <p:nvSpPr>
          <p:cNvPr id="22533" name="Rectangle 5"/>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fontAlgn="auto">
              <a:spcBef>
                <a:spcPts val="0"/>
              </a:spcBef>
              <a:spcAft>
                <a:spcPts val="0"/>
              </a:spcAft>
            </a:pPr>
            <a:endParaRPr lang="de-DE">
              <a:solidFill>
                <a:srgbClr val="000000"/>
              </a:solidFill>
              <a:cs typeface="+mn-cs"/>
            </a:endParaRPr>
          </a:p>
        </p:txBody>
      </p:sp>
      <p:sp>
        <p:nvSpPr>
          <p:cNvPr id="22534" name="Rectangle 6"/>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auto">
              <a:spcBef>
                <a:spcPts val="0"/>
              </a:spcBef>
              <a:spcAft>
                <a:spcPts val="0"/>
              </a:spcAft>
            </a:pPr>
            <a:fld id="{F9D2D2BA-F136-4FE9-9A2B-909AC6D9E93C}" type="slidenum">
              <a:rPr lang="de-DE" smtClean="0">
                <a:solidFill>
                  <a:srgbClr val="000000"/>
                </a:solidFill>
                <a:cs typeface="+mn-cs"/>
              </a:rPr>
              <a:pPr fontAlgn="auto">
                <a:spcBef>
                  <a:spcPts val="0"/>
                </a:spcBef>
                <a:spcAft>
                  <a:spcPts val="0"/>
                </a:spcAft>
              </a:pPr>
              <a:t>‹Nr.›</a:t>
            </a:fld>
            <a:endParaRPr lang="de-DE">
              <a:solidFill>
                <a:srgbClr val="000000"/>
              </a:solidFill>
              <a:cs typeface="+mn-cs"/>
            </a:endParaRPr>
          </a:p>
        </p:txBody>
      </p:sp>
      <p:grpSp>
        <p:nvGrpSpPr>
          <p:cNvPr id="22691" name="Group 163"/>
          <p:cNvGrpSpPr>
            <a:grpSpLocks/>
          </p:cNvGrpSpPr>
          <p:nvPr/>
        </p:nvGrpSpPr>
        <p:grpSpPr bwMode="auto">
          <a:xfrm>
            <a:off x="261938" y="87313"/>
            <a:ext cx="8488362" cy="831850"/>
            <a:chOff x="165" y="55"/>
            <a:chExt cx="5347" cy="524"/>
          </a:xfrm>
        </p:grpSpPr>
        <p:grpSp>
          <p:nvGrpSpPr>
            <p:cNvPr id="22690" name="Group 162"/>
            <p:cNvGrpSpPr>
              <a:grpSpLocks/>
            </p:cNvGrpSpPr>
            <p:nvPr userDrawn="1"/>
          </p:nvGrpSpPr>
          <p:grpSpPr bwMode="auto">
            <a:xfrm>
              <a:off x="664" y="104"/>
              <a:ext cx="4848" cy="432"/>
              <a:chOff x="664" y="104"/>
              <a:chExt cx="4848" cy="432"/>
            </a:xfrm>
          </p:grpSpPr>
          <p:sp>
            <p:nvSpPr>
              <p:cNvPr id="22536" name="Freeform 8"/>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Lst>
                <a:ahLst/>
                <a:cxnLst>
                  <a:cxn ang="0">
                    <a:pos x="T0" y="T1"/>
                  </a:cxn>
                  <a:cxn ang="0">
                    <a:pos x="T2" y="T3"/>
                  </a:cxn>
                  <a:cxn ang="0">
                    <a:pos x="T4" y="T5"/>
                  </a:cxn>
                  <a:cxn ang="0">
                    <a:pos x="T6" y="T7"/>
                  </a:cxn>
                  <a:cxn ang="0">
                    <a:pos x="T8" y="T9"/>
                  </a:cxn>
                  <a:cxn ang="0">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nvGrpSpPr>
              <p:cNvPr id="22537" name="Group 9"/>
              <p:cNvGrpSpPr>
                <a:grpSpLocks/>
              </p:cNvGrpSpPr>
              <p:nvPr/>
            </p:nvGrpSpPr>
            <p:grpSpPr bwMode="auto">
              <a:xfrm>
                <a:off x="1195" y="104"/>
                <a:ext cx="3827" cy="429"/>
                <a:chOff x="1021" y="240"/>
                <a:chExt cx="3827" cy="429"/>
              </a:xfrm>
            </p:grpSpPr>
            <p:grpSp>
              <p:nvGrpSpPr>
                <p:cNvPr id="22538" name="Group 10"/>
                <p:cNvGrpSpPr>
                  <a:grpSpLocks/>
                </p:cNvGrpSpPr>
                <p:nvPr/>
              </p:nvGrpSpPr>
              <p:grpSpPr bwMode="auto">
                <a:xfrm>
                  <a:off x="1021" y="241"/>
                  <a:ext cx="2208" cy="427"/>
                  <a:chOff x="1021" y="241"/>
                  <a:chExt cx="2208" cy="427"/>
                </a:xfrm>
              </p:grpSpPr>
              <p:sp>
                <p:nvSpPr>
                  <p:cNvPr id="22539" name="Freeform 11"/>
                  <p:cNvSpPr>
                    <a:spLocks/>
                  </p:cNvSpPr>
                  <p:nvPr/>
                </p:nvSpPr>
                <p:spPr bwMode="ltGray">
                  <a:xfrm>
                    <a:off x="2257" y="633"/>
                    <a:ext cx="7" cy="8"/>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0" name="Freeform 12"/>
                  <p:cNvSpPr>
                    <a:spLocks/>
                  </p:cNvSpPr>
                  <p:nvPr/>
                </p:nvSpPr>
                <p:spPr bwMode="ltGray">
                  <a:xfrm>
                    <a:off x="2332" y="660"/>
                    <a:ext cx="9" cy="8"/>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1" name="Freeform 13"/>
                  <p:cNvSpPr>
                    <a:spLocks/>
                  </p:cNvSpPr>
                  <p:nvPr/>
                </p:nvSpPr>
                <p:spPr bwMode="ltGray">
                  <a:xfrm>
                    <a:off x="2120"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2" name="Freeform 14"/>
                  <p:cNvSpPr>
                    <a:spLocks/>
                  </p:cNvSpPr>
                  <p:nvPr/>
                </p:nvSpPr>
                <p:spPr bwMode="ltGray">
                  <a:xfrm>
                    <a:off x="1967"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3" name="Freeform 15"/>
                  <p:cNvSpPr>
                    <a:spLocks/>
                  </p:cNvSpPr>
                  <p:nvPr/>
                </p:nvSpPr>
                <p:spPr bwMode="ltGray">
                  <a:xfrm>
                    <a:off x="1921"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4" name="Freeform 16"/>
                  <p:cNvSpPr>
                    <a:spLocks/>
                  </p:cNvSpPr>
                  <p:nvPr/>
                </p:nvSpPr>
                <p:spPr bwMode="ltGray">
                  <a:xfrm>
                    <a:off x="1892"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5" name="Freeform 17"/>
                  <p:cNvSpPr>
                    <a:spLocks/>
                  </p:cNvSpPr>
                  <p:nvPr/>
                </p:nvSpPr>
                <p:spPr bwMode="ltGray">
                  <a:xfrm>
                    <a:off x="1735"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6" name="Freeform 18"/>
                  <p:cNvSpPr>
                    <a:spLocks/>
                  </p:cNvSpPr>
                  <p:nvPr/>
                </p:nvSpPr>
                <p:spPr bwMode="ltGray">
                  <a:xfrm>
                    <a:off x="1827"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7" name="Freeform 19"/>
                  <p:cNvSpPr>
                    <a:spLocks/>
                  </p:cNvSpPr>
                  <p:nvPr/>
                </p:nvSpPr>
                <p:spPr bwMode="ltGray">
                  <a:xfrm>
                    <a:off x="1892"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8" name="Freeform 20"/>
                  <p:cNvSpPr>
                    <a:spLocks/>
                  </p:cNvSpPr>
                  <p:nvPr/>
                </p:nvSpPr>
                <p:spPr bwMode="ltGray">
                  <a:xfrm>
                    <a:off x="1890"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49" name="Freeform 21"/>
                  <p:cNvSpPr>
                    <a:spLocks/>
                  </p:cNvSpPr>
                  <p:nvPr/>
                </p:nvSpPr>
                <p:spPr bwMode="ltGray">
                  <a:xfrm>
                    <a:off x="1944"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0" name="Freeform 22"/>
                  <p:cNvSpPr>
                    <a:spLocks/>
                  </p:cNvSpPr>
                  <p:nvPr/>
                </p:nvSpPr>
                <p:spPr bwMode="ltGray">
                  <a:xfrm>
                    <a:off x="1948"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1" name="Freeform 23"/>
                  <p:cNvSpPr>
                    <a:spLocks/>
                  </p:cNvSpPr>
                  <p:nvPr/>
                </p:nvSpPr>
                <p:spPr bwMode="ltGray">
                  <a:xfrm>
                    <a:off x="1969"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2" name="Freeform 24"/>
                  <p:cNvSpPr>
                    <a:spLocks/>
                  </p:cNvSpPr>
                  <p:nvPr/>
                </p:nvSpPr>
                <p:spPr bwMode="ltGray">
                  <a:xfrm>
                    <a:off x="1976"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3" name="Freeform 25"/>
                  <p:cNvSpPr>
                    <a:spLocks/>
                  </p:cNvSpPr>
                  <p:nvPr/>
                </p:nvSpPr>
                <p:spPr bwMode="ltGray">
                  <a:xfrm>
                    <a:off x="2082"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4" name="Freeform 26"/>
                  <p:cNvSpPr>
                    <a:spLocks/>
                  </p:cNvSpPr>
                  <p:nvPr/>
                </p:nvSpPr>
                <p:spPr bwMode="ltGray">
                  <a:xfrm>
                    <a:off x="2152"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5" name="Freeform 27"/>
                  <p:cNvSpPr>
                    <a:spLocks/>
                  </p:cNvSpPr>
                  <p:nvPr/>
                </p:nvSpPr>
                <p:spPr bwMode="ltGray">
                  <a:xfrm>
                    <a:off x="2194" y="584"/>
                    <a:ext cx="11" cy="8"/>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6" name="Freeform 28"/>
                  <p:cNvSpPr>
                    <a:spLocks/>
                  </p:cNvSpPr>
                  <p:nvPr/>
                </p:nvSpPr>
                <p:spPr bwMode="ltGray">
                  <a:xfrm>
                    <a:off x="2059"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7" name="Freeform 29"/>
                  <p:cNvSpPr>
                    <a:spLocks/>
                  </p:cNvSpPr>
                  <p:nvPr/>
                </p:nvSpPr>
                <p:spPr bwMode="ltGray">
                  <a:xfrm>
                    <a:off x="1988"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8" name="Freeform 30"/>
                  <p:cNvSpPr>
                    <a:spLocks/>
                  </p:cNvSpPr>
                  <p:nvPr/>
                </p:nvSpPr>
                <p:spPr bwMode="ltGray">
                  <a:xfrm>
                    <a:off x="1910"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59" name="Freeform 31"/>
                  <p:cNvSpPr>
                    <a:spLocks/>
                  </p:cNvSpPr>
                  <p:nvPr/>
                </p:nvSpPr>
                <p:spPr bwMode="ltGray">
                  <a:xfrm>
                    <a:off x="1899"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0" name="Freeform 32"/>
                  <p:cNvSpPr>
                    <a:spLocks/>
                  </p:cNvSpPr>
                  <p:nvPr/>
                </p:nvSpPr>
                <p:spPr bwMode="ltGray">
                  <a:xfrm>
                    <a:off x="1909"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1" name="Freeform 33"/>
                  <p:cNvSpPr>
                    <a:spLocks/>
                  </p:cNvSpPr>
                  <p:nvPr/>
                </p:nvSpPr>
                <p:spPr bwMode="ltGray">
                  <a:xfrm>
                    <a:off x="1881"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2" name="Freeform 34"/>
                  <p:cNvSpPr>
                    <a:spLocks/>
                  </p:cNvSpPr>
                  <p:nvPr/>
                </p:nvSpPr>
                <p:spPr bwMode="ltGray">
                  <a:xfrm>
                    <a:off x="2930" y="489"/>
                    <a:ext cx="299" cy="179"/>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3" name="Freeform 35"/>
                  <p:cNvSpPr>
                    <a:spLocks/>
                  </p:cNvSpPr>
                  <p:nvPr/>
                </p:nvSpPr>
                <p:spPr bwMode="ltGray">
                  <a:xfrm>
                    <a:off x="2534" y="242"/>
                    <a:ext cx="420" cy="283"/>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4" name="Freeform 36"/>
                  <p:cNvSpPr>
                    <a:spLocks/>
                  </p:cNvSpPr>
                  <p:nvPr/>
                </p:nvSpPr>
                <p:spPr bwMode="ltGray">
                  <a:xfrm>
                    <a:off x="2405" y="445"/>
                    <a:ext cx="15" cy="16"/>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5" name="Freeform 37"/>
                  <p:cNvSpPr>
                    <a:spLocks/>
                  </p:cNvSpPr>
                  <p:nvPr/>
                </p:nvSpPr>
                <p:spPr bwMode="ltGray">
                  <a:xfrm>
                    <a:off x="2393" y="439"/>
                    <a:ext cx="16" cy="12"/>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6" name="Freeform 38"/>
                  <p:cNvSpPr>
                    <a:spLocks/>
                  </p:cNvSpPr>
                  <p:nvPr/>
                </p:nvSpPr>
                <p:spPr bwMode="ltGray">
                  <a:xfrm>
                    <a:off x="2878" y="406"/>
                    <a:ext cx="73" cy="33"/>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7" name="Freeform 39"/>
                  <p:cNvSpPr>
                    <a:spLocks/>
                  </p:cNvSpPr>
                  <p:nvPr/>
                </p:nvSpPr>
                <p:spPr bwMode="ltGray">
                  <a:xfrm>
                    <a:off x="2955" y="433"/>
                    <a:ext cx="59" cy="15"/>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8" name="Freeform 40"/>
                  <p:cNvSpPr>
                    <a:spLocks/>
                  </p:cNvSpPr>
                  <p:nvPr/>
                </p:nvSpPr>
                <p:spPr bwMode="ltGray">
                  <a:xfrm>
                    <a:off x="2924" y="441"/>
                    <a:ext cx="24" cy="1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69" name="Freeform 41"/>
                  <p:cNvSpPr>
                    <a:spLocks/>
                  </p:cNvSpPr>
                  <p:nvPr/>
                </p:nvSpPr>
                <p:spPr bwMode="ltGray">
                  <a:xfrm>
                    <a:off x="2908" y="398"/>
                    <a:ext cx="16" cy="18"/>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0" name="Freeform 42"/>
                  <p:cNvSpPr>
                    <a:spLocks/>
                  </p:cNvSpPr>
                  <p:nvPr/>
                </p:nvSpPr>
                <p:spPr bwMode="ltGray">
                  <a:xfrm>
                    <a:off x="3035" y="452"/>
                    <a:ext cx="19" cy="27"/>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1" name="Freeform 43"/>
                  <p:cNvSpPr>
                    <a:spLocks/>
                  </p:cNvSpPr>
                  <p:nvPr/>
                </p:nvSpPr>
                <p:spPr bwMode="ltGray">
                  <a:xfrm>
                    <a:off x="2696" y="247"/>
                    <a:ext cx="205" cy="41"/>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2" name="Freeform 44"/>
                  <p:cNvSpPr>
                    <a:spLocks/>
                  </p:cNvSpPr>
                  <p:nvPr/>
                </p:nvSpPr>
                <p:spPr bwMode="ltGray">
                  <a:xfrm>
                    <a:off x="2515" y="246"/>
                    <a:ext cx="190" cy="20"/>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3" name="Freeform 45"/>
                  <p:cNvSpPr>
                    <a:spLocks/>
                  </p:cNvSpPr>
                  <p:nvPr/>
                </p:nvSpPr>
                <p:spPr bwMode="ltGray">
                  <a:xfrm>
                    <a:off x="2096"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4" name="Freeform 46"/>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5" name="Freeform 47"/>
                  <p:cNvSpPr>
                    <a:spLocks/>
                  </p:cNvSpPr>
                  <p:nvPr/>
                </p:nvSpPr>
                <p:spPr bwMode="ltGray">
                  <a:xfrm>
                    <a:off x="2043" y="241"/>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6" name="Freeform 48"/>
                  <p:cNvSpPr>
                    <a:spLocks/>
                  </p:cNvSpPr>
                  <p:nvPr/>
                </p:nvSpPr>
                <p:spPr bwMode="ltGray">
                  <a:xfrm>
                    <a:off x="2031"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7" name="Freeform 49"/>
                  <p:cNvSpPr>
                    <a:spLocks/>
                  </p:cNvSpPr>
                  <p:nvPr/>
                </p:nvSpPr>
                <p:spPr bwMode="ltGray">
                  <a:xfrm>
                    <a:off x="1968"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8" name="Freeform 50"/>
                  <p:cNvSpPr>
                    <a:spLocks/>
                  </p:cNvSpPr>
                  <p:nvPr/>
                </p:nvSpPr>
                <p:spPr bwMode="ltGray">
                  <a:xfrm>
                    <a:off x="2021"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79" name="Freeform 51"/>
                  <p:cNvSpPr>
                    <a:spLocks/>
                  </p:cNvSpPr>
                  <p:nvPr/>
                </p:nvSpPr>
                <p:spPr bwMode="ltGray">
                  <a:xfrm>
                    <a:off x="1573"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0" name="Freeform 52"/>
                  <p:cNvSpPr>
                    <a:spLocks/>
                  </p:cNvSpPr>
                  <p:nvPr/>
                </p:nvSpPr>
                <p:spPr bwMode="ltGray">
                  <a:xfrm>
                    <a:off x="1634"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1" name="Freeform 53"/>
                  <p:cNvSpPr>
                    <a:spLocks/>
                  </p:cNvSpPr>
                  <p:nvPr/>
                </p:nvSpPr>
                <p:spPr bwMode="ltGray">
                  <a:xfrm>
                    <a:off x="1900"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2" name="Freeform 54"/>
                  <p:cNvSpPr>
                    <a:spLocks/>
                  </p:cNvSpPr>
                  <p:nvPr/>
                </p:nvSpPr>
                <p:spPr bwMode="ltGray">
                  <a:xfrm>
                    <a:off x="1951"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3" name="Freeform 55"/>
                  <p:cNvSpPr>
                    <a:spLocks/>
                  </p:cNvSpPr>
                  <p:nvPr/>
                </p:nvSpPr>
                <p:spPr bwMode="ltGray">
                  <a:xfrm>
                    <a:off x="1021" y="314"/>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4" name="Freeform 56"/>
                  <p:cNvSpPr>
                    <a:spLocks/>
                  </p:cNvSpPr>
                  <p:nvPr/>
                </p:nvSpPr>
                <p:spPr bwMode="ltGray">
                  <a:xfrm>
                    <a:off x="1189" y="447"/>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5" name="Freeform 57"/>
                  <p:cNvSpPr>
                    <a:spLocks/>
                  </p:cNvSpPr>
                  <p:nvPr/>
                </p:nvSpPr>
                <p:spPr bwMode="ltGray">
                  <a:xfrm>
                    <a:off x="1476"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6" name="Freeform 58"/>
                  <p:cNvSpPr>
                    <a:spLocks/>
                  </p:cNvSpPr>
                  <p:nvPr/>
                </p:nvSpPr>
                <p:spPr bwMode="ltGray">
                  <a:xfrm>
                    <a:off x="1467"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7" name="Freeform 59"/>
                  <p:cNvSpPr>
                    <a:spLocks/>
                  </p:cNvSpPr>
                  <p:nvPr/>
                </p:nvSpPr>
                <p:spPr bwMode="ltGray">
                  <a:xfrm>
                    <a:off x="1072"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8" name="Freeform 60"/>
                  <p:cNvSpPr>
                    <a:spLocks/>
                  </p:cNvSpPr>
                  <p:nvPr/>
                </p:nvSpPr>
                <p:spPr bwMode="ltGray">
                  <a:xfrm>
                    <a:off x="1374"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89" name="Freeform 61"/>
                  <p:cNvSpPr>
                    <a:spLocks/>
                  </p:cNvSpPr>
                  <p:nvPr/>
                </p:nvSpPr>
                <p:spPr bwMode="ltGray">
                  <a:xfrm>
                    <a:off x="1173"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0" name="Freeform 62"/>
                  <p:cNvSpPr>
                    <a:spLocks/>
                  </p:cNvSpPr>
                  <p:nvPr/>
                </p:nvSpPr>
                <p:spPr bwMode="ltGray">
                  <a:xfrm>
                    <a:off x="1293"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1" name="Freeform 63"/>
                  <p:cNvSpPr>
                    <a:spLocks/>
                  </p:cNvSpPr>
                  <p:nvPr/>
                </p:nvSpPr>
                <p:spPr bwMode="ltGray">
                  <a:xfrm>
                    <a:off x="1278"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2" name="Freeform 64"/>
                  <p:cNvSpPr>
                    <a:spLocks/>
                  </p:cNvSpPr>
                  <p:nvPr/>
                </p:nvSpPr>
                <p:spPr bwMode="ltGray">
                  <a:xfrm>
                    <a:off x="1340"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3" name="Freeform 65"/>
                  <p:cNvSpPr>
                    <a:spLocks/>
                  </p:cNvSpPr>
                  <p:nvPr/>
                </p:nvSpPr>
                <p:spPr bwMode="ltGray">
                  <a:xfrm>
                    <a:off x="1395"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4" name="Freeform 66"/>
                  <p:cNvSpPr>
                    <a:spLocks/>
                  </p:cNvSpPr>
                  <p:nvPr/>
                </p:nvSpPr>
                <p:spPr bwMode="ltGray">
                  <a:xfrm>
                    <a:off x="1248"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nvGrpSpPr>
                <p:cNvPr id="22595" name="Group 67"/>
                <p:cNvGrpSpPr>
                  <a:grpSpLocks/>
                </p:cNvGrpSpPr>
                <p:nvPr/>
              </p:nvGrpSpPr>
              <p:grpSpPr bwMode="auto">
                <a:xfrm>
                  <a:off x="3709" y="240"/>
                  <a:ext cx="1139" cy="429"/>
                  <a:chOff x="3709" y="240"/>
                  <a:chExt cx="1139" cy="429"/>
                </a:xfrm>
              </p:grpSpPr>
              <p:sp>
                <p:nvSpPr>
                  <p:cNvPr id="22596" name="Freeform 68"/>
                  <p:cNvSpPr>
                    <a:spLocks/>
                  </p:cNvSpPr>
                  <p:nvPr/>
                </p:nvSpPr>
                <p:spPr bwMode="ltGray">
                  <a:xfrm>
                    <a:off x="4808"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7" name="Freeform 69"/>
                  <p:cNvSpPr>
                    <a:spLocks/>
                  </p:cNvSpPr>
                  <p:nvPr/>
                </p:nvSpPr>
                <p:spPr bwMode="ltGray">
                  <a:xfrm>
                    <a:off x="4655"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8" name="Freeform 70"/>
                  <p:cNvSpPr>
                    <a:spLocks/>
                  </p:cNvSpPr>
                  <p:nvPr/>
                </p:nvSpPr>
                <p:spPr bwMode="ltGray">
                  <a:xfrm>
                    <a:off x="4609"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599" name="Freeform 71"/>
                  <p:cNvSpPr>
                    <a:spLocks/>
                  </p:cNvSpPr>
                  <p:nvPr/>
                </p:nvSpPr>
                <p:spPr bwMode="ltGray">
                  <a:xfrm>
                    <a:off x="4580"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0" name="Freeform 72"/>
                  <p:cNvSpPr>
                    <a:spLocks/>
                  </p:cNvSpPr>
                  <p:nvPr/>
                </p:nvSpPr>
                <p:spPr bwMode="ltGray">
                  <a:xfrm>
                    <a:off x="4423"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1" name="Freeform 73"/>
                  <p:cNvSpPr>
                    <a:spLocks/>
                  </p:cNvSpPr>
                  <p:nvPr/>
                </p:nvSpPr>
                <p:spPr bwMode="ltGray">
                  <a:xfrm>
                    <a:off x="4515"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2" name="Freeform 74"/>
                  <p:cNvSpPr>
                    <a:spLocks/>
                  </p:cNvSpPr>
                  <p:nvPr/>
                </p:nvSpPr>
                <p:spPr bwMode="ltGray">
                  <a:xfrm>
                    <a:off x="4580"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3" name="Freeform 75"/>
                  <p:cNvSpPr>
                    <a:spLocks/>
                  </p:cNvSpPr>
                  <p:nvPr/>
                </p:nvSpPr>
                <p:spPr bwMode="ltGray">
                  <a:xfrm>
                    <a:off x="4578"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4" name="Freeform 76"/>
                  <p:cNvSpPr>
                    <a:spLocks/>
                  </p:cNvSpPr>
                  <p:nvPr/>
                </p:nvSpPr>
                <p:spPr bwMode="ltGray">
                  <a:xfrm>
                    <a:off x="4632"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5" name="Freeform 77"/>
                  <p:cNvSpPr>
                    <a:spLocks/>
                  </p:cNvSpPr>
                  <p:nvPr/>
                </p:nvSpPr>
                <p:spPr bwMode="ltGray">
                  <a:xfrm>
                    <a:off x="4636"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6" name="Freeform 78"/>
                  <p:cNvSpPr>
                    <a:spLocks/>
                  </p:cNvSpPr>
                  <p:nvPr/>
                </p:nvSpPr>
                <p:spPr bwMode="ltGray">
                  <a:xfrm>
                    <a:off x="4657"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7" name="Freeform 79"/>
                  <p:cNvSpPr>
                    <a:spLocks/>
                  </p:cNvSpPr>
                  <p:nvPr/>
                </p:nvSpPr>
                <p:spPr bwMode="ltGray">
                  <a:xfrm>
                    <a:off x="4664"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8" name="Freeform 80"/>
                  <p:cNvSpPr>
                    <a:spLocks/>
                  </p:cNvSpPr>
                  <p:nvPr/>
                </p:nvSpPr>
                <p:spPr bwMode="ltGray">
                  <a:xfrm>
                    <a:off x="4770"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09" name="Freeform 81"/>
                  <p:cNvSpPr>
                    <a:spLocks/>
                  </p:cNvSpPr>
                  <p:nvPr/>
                </p:nvSpPr>
                <p:spPr bwMode="ltGray">
                  <a:xfrm>
                    <a:off x="4840"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0" name="Freeform 82"/>
                  <p:cNvSpPr>
                    <a:spLocks/>
                  </p:cNvSpPr>
                  <p:nvPr/>
                </p:nvSpPr>
                <p:spPr bwMode="ltGray">
                  <a:xfrm>
                    <a:off x="4747"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1" name="Freeform 83"/>
                  <p:cNvSpPr>
                    <a:spLocks/>
                  </p:cNvSpPr>
                  <p:nvPr/>
                </p:nvSpPr>
                <p:spPr bwMode="ltGray">
                  <a:xfrm>
                    <a:off x="4676"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2" name="Freeform 84"/>
                  <p:cNvSpPr>
                    <a:spLocks/>
                  </p:cNvSpPr>
                  <p:nvPr/>
                </p:nvSpPr>
                <p:spPr bwMode="ltGray">
                  <a:xfrm>
                    <a:off x="4598"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3" name="Freeform 85"/>
                  <p:cNvSpPr>
                    <a:spLocks/>
                  </p:cNvSpPr>
                  <p:nvPr/>
                </p:nvSpPr>
                <p:spPr bwMode="ltGray">
                  <a:xfrm>
                    <a:off x="4587"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4" name="Freeform 86"/>
                  <p:cNvSpPr>
                    <a:spLocks/>
                  </p:cNvSpPr>
                  <p:nvPr/>
                </p:nvSpPr>
                <p:spPr bwMode="ltGray">
                  <a:xfrm>
                    <a:off x="4597"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5" name="Freeform 87"/>
                  <p:cNvSpPr>
                    <a:spLocks/>
                  </p:cNvSpPr>
                  <p:nvPr/>
                </p:nvSpPr>
                <p:spPr bwMode="ltGray">
                  <a:xfrm>
                    <a:off x="4569"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6" name="Freeform 88"/>
                  <p:cNvSpPr>
                    <a:spLocks/>
                  </p:cNvSpPr>
                  <p:nvPr/>
                </p:nvSpPr>
                <p:spPr bwMode="ltGray">
                  <a:xfrm>
                    <a:off x="4784"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7" name="Freeform 89"/>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8" name="Freeform 90"/>
                  <p:cNvSpPr>
                    <a:spLocks/>
                  </p:cNvSpPr>
                  <p:nvPr/>
                </p:nvSpPr>
                <p:spPr bwMode="ltGray">
                  <a:xfrm>
                    <a:off x="4731" y="240"/>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19" name="Freeform 91"/>
                  <p:cNvSpPr>
                    <a:spLocks/>
                  </p:cNvSpPr>
                  <p:nvPr/>
                </p:nvSpPr>
                <p:spPr bwMode="ltGray">
                  <a:xfrm>
                    <a:off x="4719"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0" name="Freeform 92"/>
                  <p:cNvSpPr>
                    <a:spLocks/>
                  </p:cNvSpPr>
                  <p:nvPr/>
                </p:nvSpPr>
                <p:spPr bwMode="ltGray">
                  <a:xfrm>
                    <a:off x="4656"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1" name="Freeform 93"/>
                  <p:cNvSpPr>
                    <a:spLocks/>
                  </p:cNvSpPr>
                  <p:nvPr/>
                </p:nvSpPr>
                <p:spPr bwMode="ltGray">
                  <a:xfrm>
                    <a:off x="4709"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2" name="Freeform 94"/>
                  <p:cNvSpPr>
                    <a:spLocks/>
                  </p:cNvSpPr>
                  <p:nvPr/>
                </p:nvSpPr>
                <p:spPr bwMode="ltGray">
                  <a:xfrm>
                    <a:off x="4261"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3" name="Freeform 95"/>
                  <p:cNvSpPr>
                    <a:spLocks/>
                  </p:cNvSpPr>
                  <p:nvPr/>
                </p:nvSpPr>
                <p:spPr bwMode="ltGray">
                  <a:xfrm>
                    <a:off x="4322"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4" name="Freeform 96"/>
                  <p:cNvSpPr>
                    <a:spLocks/>
                  </p:cNvSpPr>
                  <p:nvPr/>
                </p:nvSpPr>
                <p:spPr bwMode="ltGray">
                  <a:xfrm>
                    <a:off x="4588"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5" name="Freeform 97"/>
                  <p:cNvSpPr>
                    <a:spLocks/>
                  </p:cNvSpPr>
                  <p:nvPr/>
                </p:nvSpPr>
                <p:spPr bwMode="ltGray">
                  <a:xfrm>
                    <a:off x="4639"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6" name="Freeform 98"/>
                  <p:cNvSpPr>
                    <a:spLocks/>
                  </p:cNvSpPr>
                  <p:nvPr/>
                </p:nvSpPr>
                <p:spPr bwMode="ltGray">
                  <a:xfrm>
                    <a:off x="3709" y="315"/>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7" name="Freeform 99"/>
                  <p:cNvSpPr>
                    <a:spLocks/>
                  </p:cNvSpPr>
                  <p:nvPr/>
                </p:nvSpPr>
                <p:spPr bwMode="ltGray">
                  <a:xfrm>
                    <a:off x="3877" y="448"/>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8" name="Freeform 100"/>
                  <p:cNvSpPr>
                    <a:spLocks/>
                  </p:cNvSpPr>
                  <p:nvPr/>
                </p:nvSpPr>
                <p:spPr bwMode="ltGray">
                  <a:xfrm>
                    <a:off x="4164"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29" name="Freeform 101"/>
                  <p:cNvSpPr>
                    <a:spLocks/>
                  </p:cNvSpPr>
                  <p:nvPr/>
                </p:nvSpPr>
                <p:spPr bwMode="ltGray">
                  <a:xfrm>
                    <a:off x="4155"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0" name="Freeform 102"/>
                  <p:cNvSpPr>
                    <a:spLocks/>
                  </p:cNvSpPr>
                  <p:nvPr/>
                </p:nvSpPr>
                <p:spPr bwMode="ltGray">
                  <a:xfrm>
                    <a:off x="3760"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1" name="Freeform 103"/>
                  <p:cNvSpPr>
                    <a:spLocks/>
                  </p:cNvSpPr>
                  <p:nvPr/>
                </p:nvSpPr>
                <p:spPr bwMode="ltGray">
                  <a:xfrm>
                    <a:off x="4062"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2" name="Freeform 104"/>
                  <p:cNvSpPr>
                    <a:spLocks/>
                  </p:cNvSpPr>
                  <p:nvPr/>
                </p:nvSpPr>
                <p:spPr bwMode="ltGray">
                  <a:xfrm>
                    <a:off x="3861"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3" name="Freeform 105"/>
                  <p:cNvSpPr>
                    <a:spLocks/>
                  </p:cNvSpPr>
                  <p:nvPr/>
                </p:nvSpPr>
                <p:spPr bwMode="ltGray">
                  <a:xfrm>
                    <a:off x="3981"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4" name="Freeform 106"/>
                  <p:cNvSpPr>
                    <a:spLocks/>
                  </p:cNvSpPr>
                  <p:nvPr/>
                </p:nvSpPr>
                <p:spPr bwMode="ltGray">
                  <a:xfrm>
                    <a:off x="3966"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5" name="Freeform 107"/>
                  <p:cNvSpPr>
                    <a:spLocks/>
                  </p:cNvSpPr>
                  <p:nvPr/>
                </p:nvSpPr>
                <p:spPr bwMode="ltGray">
                  <a:xfrm>
                    <a:off x="4028"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6" name="Freeform 108"/>
                  <p:cNvSpPr>
                    <a:spLocks/>
                  </p:cNvSpPr>
                  <p:nvPr/>
                </p:nvSpPr>
                <p:spPr bwMode="ltGray">
                  <a:xfrm>
                    <a:off x="4083"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37" name="Freeform 109"/>
                  <p:cNvSpPr>
                    <a:spLocks/>
                  </p:cNvSpPr>
                  <p:nvPr/>
                </p:nvSpPr>
                <p:spPr bwMode="ltGray">
                  <a:xfrm>
                    <a:off x="3936"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grpSp>
            <p:nvGrpSpPr>
              <p:cNvPr id="22638" name="Group 110"/>
              <p:cNvGrpSpPr>
                <a:grpSpLocks/>
              </p:cNvGrpSpPr>
              <p:nvPr/>
            </p:nvGrpSpPr>
            <p:grpSpPr bwMode="auto">
              <a:xfrm>
                <a:off x="798" y="111"/>
                <a:ext cx="4702" cy="418"/>
                <a:chOff x="798" y="255"/>
                <a:chExt cx="4702" cy="418"/>
              </a:xfrm>
            </p:grpSpPr>
            <p:sp>
              <p:nvSpPr>
                <p:cNvPr id="22639" name="Line 111"/>
                <p:cNvSpPr>
                  <a:spLocks noChangeShapeType="1"/>
                </p:cNvSpPr>
                <p:nvPr/>
              </p:nvSpPr>
              <p:spPr bwMode="white">
                <a:xfrm>
                  <a:off x="798" y="476"/>
                  <a:ext cx="4702"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0" name="Line 112"/>
                <p:cNvSpPr>
                  <a:spLocks noChangeShapeType="1"/>
                </p:cNvSpPr>
                <p:nvPr/>
              </p:nvSpPr>
              <p:spPr bwMode="white">
                <a:xfrm>
                  <a:off x="102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1" name="Line 113"/>
                <p:cNvSpPr>
                  <a:spLocks noChangeShapeType="1"/>
                </p:cNvSpPr>
                <p:nvPr/>
              </p:nvSpPr>
              <p:spPr bwMode="white">
                <a:xfrm>
                  <a:off x="125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2" name="Line 114"/>
                <p:cNvSpPr>
                  <a:spLocks noChangeShapeType="1"/>
                </p:cNvSpPr>
                <p:nvPr/>
              </p:nvSpPr>
              <p:spPr bwMode="white">
                <a:xfrm>
                  <a:off x="148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3" name="Line 115"/>
                <p:cNvSpPr>
                  <a:spLocks noChangeShapeType="1"/>
                </p:cNvSpPr>
                <p:nvPr/>
              </p:nvSpPr>
              <p:spPr bwMode="white">
                <a:xfrm>
                  <a:off x="171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4" name="Line 116"/>
                <p:cNvSpPr>
                  <a:spLocks noChangeShapeType="1"/>
                </p:cNvSpPr>
                <p:nvPr/>
              </p:nvSpPr>
              <p:spPr bwMode="white">
                <a:xfrm>
                  <a:off x="193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5" name="Line 117"/>
                <p:cNvSpPr>
                  <a:spLocks noChangeShapeType="1"/>
                </p:cNvSpPr>
                <p:nvPr/>
              </p:nvSpPr>
              <p:spPr bwMode="white">
                <a:xfrm>
                  <a:off x="216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6" name="Line 118"/>
                <p:cNvSpPr>
                  <a:spLocks noChangeShapeType="1"/>
                </p:cNvSpPr>
                <p:nvPr/>
              </p:nvSpPr>
              <p:spPr bwMode="white">
                <a:xfrm>
                  <a:off x="239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7" name="Line 119"/>
                <p:cNvSpPr>
                  <a:spLocks noChangeShapeType="1"/>
                </p:cNvSpPr>
                <p:nvPr/>
              </p:nvSpPr>
              <p:spPr bwMode="white">
                <a:xfrm>
                  <a:off x="262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8" name="Line 120"/>
                <p:cNvSpPr>
                  <a:spLocks noChangeShapeType="1"/>
                </p:cNvSpPr>
                <p:nvPr/>
              </p:nvSpPr>
              <p:spPr bwMode="white">
                <a:xfrm>
                  <a:off x="285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49" name="Line 121"/>
                <p:cNvSpPr>
                  <a:spLocks noChangeShapeType="1"/>
                </p:cNvSpPr>
                <p:nvPr/>
              </p:nvSpPr>
              <p:spPr bwMode="white">
                <a:xfrm>
                  <a:off x="307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0" name="Line 122"/>
                <p:cNvSpPr>
                  <a:spLocks noChangeShapeType="1"/>
                </p:cNvSpPr>
                <p:nvPr/>
              </p:nvSpPr>
              <p:spPr bwMode="white">
                <a:xfrm>
                  <a:off x="330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1" name="Line 123"/>
                <p:cNvSpPr>
                  <a:spLocks noChangeShapeType="1"/>
                </p:cNvSpPr>
                <p:nvPr/>
              </p:nvSpPr>
              <p:spPr bwMode="white">
                <a:xfrm>
                  <a:off x="353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2" name="Line 124"/>
                <p:cNvSpPr>
                  <a:spLocks noChangeShapeType="1"/>
                </p:cNvSpPr>
                <p:nvPr/>
              </p:nvSpPr>
              <p:spPr bwMode="white">
                <a:xfrm>
                  <a:off x="376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3" name="Line 125"/>
                <p:cNvSpPr>
                  <a:spLocks noChangeShapeType="1"/>
                </p:cNvSpPr>
                <p:nvPr/>
              </p:nvSpPr>
              <p:spPr bwMode="white">
                <a:xfrm>
                  <a:off x="399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4" name="Line 126"/>
                <p:cNvSpPr>
                  <a:spLocks noChangeShapeType="1"/>
                </p:cNvSpPr>
                <p:nvPr/>
              </p:nvSpPr>
              <p:spPr bwMode="white">
                <a:xfrm>
                  <a:off x="421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5" name="Line 127"/>
                <p:cNvSpPr>
                  <a:spLocks noChangeShapeType="1"/>
                </p:cNvSpPr>
                <p:nvPr/>
              </p:nvSpPr>
              <p:spPr bwMode="white">
                <a:xfrm>
                  <a:off x="444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6" name="Line 128"/>
                <p:cNvSpPr>
                  <a:spLocks noChangeShapeType="1"/>
                </p:cNvSpPr>
                <p:nvPr/>
              </p:nvSpPr>
              <p:spPr bwMode="white">
                <a:xfrm>
                  <a:off x="467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7" name="Line 129"/>
                <p:cNvSpPr>
                  <a:spLocks noChangeShapeType="1"/>
                </p:cNvSpPr>
                <p:nvPr/>
              </p:nvSpPr>
              <p:spPr bwMode="white">
                <a:xfrm>
                  <a:off x="490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8" name="Line 130"/>
                <p:cNvSpPr>
                  <a:spLocks noChangeShapeType="1"/>
                </p:cNvSpPr>
                <p:nvPr/>
              </p:nvSpPr>
              <p:spPr bwMode="white">
                <a:xfrm>
                  <a:off x="513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59" name="Line 131"/>
                <p:cNvSpPr>
                  <a:spLocks noChangeShapeType="1"/>
                </p:cNvSpPr>
                <p:nvPr/>
              </p:nvSpPr>
              <p:spPr bwMode="white">
                <a:xfrm>
                  <a:off x="535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nvGrpSpPr>
              <p:cNvPr id="22660" name="Group 132"/>
              <p:cNvGrpSpPr>
                <a:grpSpLocks/>
              </p:cNvGrpSpPr>
              <p:nvPr/>
            </p:nvGrpSpPr>
            <p:grpSpPr bwMode="auto">
              <a:xfrm>
                <a:off x="1208" y="109"/>
                <a:ext cx="3694" cy="423"/>
                <a:chOff x="1034" y="245"/>
                <a:chExt cx="3694" cy="423"/>
              </a:xfrm>
            </p:grpSpPr>
            <p:sp>
              <p:nvSpPr>
                <p:cNvPr id="22661" name="Line 133"/>
                <p:cNvSpPr>
                  <a:spLocks noChangeShapeType="1"/>
                </p:cNvSpPr>
                <p:nvPr/>
              </p:nvSpPr>
              <p:spPr bwMode="ltGray">
                <a:xfrm>
                  <a:off x="2676" y="246"/>
                  <a:ext cx="0" cy="14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2" name="Line 134"/>
                <p:cNvSpPr>
                  <a:spLocks noChangeShapeType="1"/>
                </p:cNvSpPr>
                <p:nvPr/>
              </p:nvSpPr>
              <p:spPr bwMode="ltGray">
                <a:xfrm>
                  <a:off x="2798" y="468"/>
                  <a:ext cx="7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3" name="Line 135"/>
                <p:cNvSpPr>
                  <a:spLocks noChangeShapeType="1"/>
                </p:cNvSpPr>
                <p:nvPr/>
              </p:nvSpPr>
              <p:spPr bwMode="ltGray">
                <a:xfrm>
                  <a:off x="2904" y="486"/>
                  <a:ext cx="0" cy="2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4" name="Line 136"/>
                <p:cNvSpPr>
                  <a:spLocks noChangeShapeType="1"/>
                </p:cNvSpPr>
                <p:nvPr/>
              </p:nvSpPr>
              <p:spPr bwMode="ltGray">
                <a:xfrm>
                  <a:off x="3132" y="586"/>
                  <a:ext cx="0" cy="79"/>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5" name="Line 137"/>
                <p:cNvSpPr>
                  <a:spLocks noChangeShapeType="1"/>
                </p:cNvSpPr>
                <p:nvPr/>
              </p:nvSpPr>
              <p:spPr bwMode="ltGray">
                <a:xfrm>
                  <a:off x="3816" y="358"/>
                  <a:ext cx="0" cy="18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6" name="Line 138"/>
                <p:cNvSpPr>
                  <a:spLocks noChangeShapeType="1"/>
                </p:cNvSpPr>
                <p:nvPr/>
              </p:nvSpPr>
              <p:spPr bwMode="ltGray">
                <a:xfrm>
                  <a:off x="3722" y="468"/>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7" name="Line 139"/>
                <p:cNvSpPr>
                  <a:spLocks noChangeShapeType="1"/>
                </p:cNvSpPr>
                <p:nvPr/>
              </p:nvSpPr>
              <p:spPr bwMode="ltGray">
                <a:xfrm>
                  <a:off x="4044" y="372"/>
                  <a:ext cx="0" cy="29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8" name="Line 140"/>
                <p:cNvSpPr>
                  <a:spLocks noChangeShapeType="1"/>
                </p:cNvSpPr>
                <p:nvPr/>
              </p:nvSpPr>
              <p:spPr bwMode="ltGray">
                <a:xfrm flipV="1">
                  <a:off x="4046" y="248"/>
                  <a:ext cx="0" cy="5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69" name="Line 141"/>
                <p:cNvSpPr>
                  <a:spLocks noChangeShapeType="1"/>
                </p:cNvSpPr>
                <p:nvPr/>
              </p:nvSpPr>
              <p:spPr bwMode="ltGray">
                <a:xfrm flipV="1">
                  <a:off x="4272" y="246"/>
                  <a:ext cx="0" cy="18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0" name="Line 142"/>
                <p:cNvSpPr>
                  <a:spLocks noChangeShapeType="1"/>
                </p:cNvSpPr>
                <p:nvPr/>
              </p:nvSpPr>
              <p:spPr bwMode="ltGray">
                <a:xfrm flipH="1">
                  <a:off x="4422" y="468"/>
                  <a:ext cx="7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1" name="Line 143"/>
                <p:cNvSpPr>
                  <a:spLocks noChangeShapeType="1"/>
                </p:cNvSpPr>
                <p:nvPr/>
              </p:nvSpPr>
              <p:spPr bwMode="ltGray">
                <a:xfrm flipH="1">
                  <a:off x="4290" y="468"/>
                  <a:ext cx="6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2" name="Line 144"/>
                <p:cNvSpPr>
                  <a:spLocks noChangeShapeType="1"/>
                </p:cNvSpPr>
                <p:nvPr/>
              </p:nvSpPr>
              <p:spPr bwMode="ltGray">
                <a:xfrm flipV="1">
                  <a:off x="4500" y="246"/>
                  <a:ext cx="0" cy="27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3" name="Line 145"/>
                <p:cNvSpPr>
                  <a:spLocks noChangeShapeType="1"/>
                </p:cNvSpPr>
                <p:nvPr/>
              </p:nvSpPr>
              <p:spPr bwMode="ltGray">
                <a:xfrm>
                  <a:off x="4728" y="606"/>
                  <a:ext cx="0" cy="3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4" name="Line 146"/>
                <p:cNvSpPr>
                  <a:spLocks noChangeShapeType="1"/>
                </p:cNvSpPr>
                <p:nvPr/>
              </p:nvSpPr>
              <p:spPr bwMode="ltGray">
                <a:xfrm>
                  <a:off x="1992" y="250"/>
                  <a:ext cx="0" cy="6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5" name="Line 147"/>
                <p:cNvSpPr>
                  <a:spLocks noChangeShapeType="1"/>
                </p:cNvSpPr>
                <p:nvPr/>
              </p:nvSpPr>
              <p:spPr bwMode="ltGray">
                <a:xfrm>
                  <a:off x="1764" y="247"/>
                  <a:ext cx="0" cy="33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6" name="Line 148"/>
                <p:cNvSpPr>
                  <a:spLocks noChangeShapeType="1"/>
                </p:cNvSpPr>
                <p:nvPr/>
              </p:nvSpPr>
              <p:spPr bwMode="ltGray">
                <a:xfrm flipH="1">
                  <a:off x="1738" y="468"/>
                  <a:ext cx="6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7" name="Line 149"/>
                <p:cNvSpPr>
                  <a:spLocks noChangeShapeType="1"/>
                </p:cNvSpPr>
                <p:nvPr/>
              </p:nvSpPr>
              <p:spPr bwMode="ltGray">
                <a:xfrm>
                  <a:off x="1604" y="468"/>
                  <a:ext cx="6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8" name="Line 150"/>
                <p:cNvSpPr>
                  <a:spLocks noChangeShapeType="1"/>
                </p:cNvSpPr>
                <p:nvPr/>
              </p:nvSpPr>
              <p:spPr bwMode="ltGray">
                <a:xfrm flipH="1">
                  <a:off x="1404" y="468"/>
                  <a:ext cx="8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79" name="Line 151"/>
                <p:cNvSpPr>
                  <a:spLocks noChangeShapeType="1"/>
                </p:cNvSpPr>
                <p:nvPr/>
              </p:nvSpPr>
              <p:spPr bwMode="ltGray">
                <a:xfrm>
                  <a:off x="1034" y="468"/>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80" name="Line 152"/>
                <p:cNvSpPr>
                  <a:spLocks noChangeShapeType="1"/>
                </p:cNvSpPr>
                <p:nvPr/>
              </p:nvSpPr>
              <p:spPr bwMode="ltGray">
                <a:xfrm>
                  <a:off x="1306" y="370"/>
                  <a:ext cx="0" cy="29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81" name="Line 153"/>
                <p:cNvSpPr>
                  <a:spLocks noChangeShapeType="1"/>
                </p:cNvSpPr>
                <p:nvPr/>
              </p:nvSpPr>
              <p:spPr bwMode="ltGray">
                <a:xfrm>
                  <a:off x="1080" y="388"/>
                  <a:ext cx="0" cy="15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82" name="Line 154"/>
                <p:cNvSpPr>
                  <a:spLocks noChangeShapeType="1"/>
                </p:cNvSpPr>
                <p:nvPr/>
              </p:nvSpPr>
              <p:spPr bwMode="ltGray">
                <a:xfrm flipH="1" flipV="1">
                  <a:off x="1308" y="245"/>
                  <a:ext cx="0" cy="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83" name="Line 155"/>
                <p:cNvSpPr>
                  <a:spLocks noChangeShapeType="1"/>
                </p:cNvSpPr>
                <p:nvPr/>
              </p:nvSpPr>
              <p:spPr bwMode="ltGray">
                <a:xfrm>
                  <a:off x="1536" y="316"/>
                  <a:ext cx="0" cy="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84" name="Line 156"/>
                <p:cNvSpPr>
                  <a:spLocks noChangeShapeType="1"/>
                </p:cNvSpPr>
                <p:nvPr/>
              </p:nvSpPr>
              <p:spPr bwMode="ltGray">
                <a:xfrm flipV="1">
                  <a:off x="1536" y="247"/>
                  <a:ext cx="0" cy="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sp>
              <p:nvSpPr>
                <p:cNvPr id="22685" name="Line 157"/>
                <p:cNvSpPr>
                  <a:spLocks noChangeShapeType="1"/>
                </p:cNvSpPr>
                <p:nvPr/>
              </p:nvSpPr>
              <p:spPr bwMode="ltGray">
                <a:xfrm>
                  <a:off x="4095" y="467"/>
                  <a:ext cx="8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pPr>
                  <a:endParaRPr lang="de-DE">
                    <a:solidFill>
                      <a:srgbClr val="000000"/>
                    </a:solidFill>
                    <a:latin typeface="Tahoma"/>
                    <a:cs typeface="+mn-cs"/>
                  </a:endParaRPr>
                </a:p>
              </p:txBody>
            </p:sp>
          </p:grpSp>
        </p:grpSp>
        <p:pic>
          <p:nvPicPr>
            <p:cNvPr id="22689" name="Picture 161" descr="C:\My Documents\bits\earth.GIF"/>
            <p:cNvPicPr>
              <a:picLocks noChangeAspect="1" noChangeArrowheads="1"/>
            </p:cNvPicPr>
            <p:nvPr userDrawn="1"/>
          </p:nvPicPr>
          <p:blipFill>
            <a:blip r:embed="rId1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884471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ahoma" pitchFamily="34" charset="0"/>
        </a:defRPr>
      </a:lvl2pPr>
      <a:lvl3pPr algn="l" rtl="0" eaLnBrk="1" fontAlgn="base" hangingPunct="1">
        <a:spcBef>
          <a:spcPct val="0"/>
        </a:spcBef>
        <a:spcAft>
          <a:spcPct val="0"/>
        </a:spcAft>
        <a:defRPr sz="3600">
          <a:solidFill>
            <a:schemeClr val="tx2"/>
          </a:solidFill>
          <a:latin typeface="Tahoma" pitchFamily="34" charset="0"/>
        </a:defRPr>
      </a:lvl3pPr>
      <a:lvl4pPr algn="l" rtl="0" eaLnBrk="1" fontAlgn="base" hangingPunct="1">
        <a:spcBef>
          <a:spcPct val="0"/>
        </a:spcBef>
        <a:spcAft>
          <a:spcPct val="0"/>
        </a:spcAft>
        <a:defRPr sz="3600">
          <a:solidFill>
            <a:schemeClr val="tx2"/>
          </a:solidFill>
          <a:latin typeface="Tahoma" pitchFamily="34" charset="0"/>
        </a:defRPr>
      </a:lvl4pPr>
      <a:lvl5pPr algn="l" rtl="0" eaLnBrk="1" fontAlgn="base" hangingPunct="1">
        <a:spcBef>
          <a:spcPct val="0"/>
        </a:spcBef>
        <a:spcAft>
          <a:spcPct val="0"/>
        </a:spcAft>
        <a:defRPr sz="3600">
          <a:solidFill>
            <a:schemeClr val="tx2"/>
          </a:solidFill>
          <a:latin typeface="Tahoma" pitchFamily="34" charset="0"/>
        </a:defRPr>
      </a:lvl5pPr>
      <a:lvl6pPr marL="457200" algn="l" rtl="0" eaLnBrk="1" fontAlgn="base" hangingPunct="1">
        <a:spcBef>
          <a:spcPct val="0"/>
        </a:spcBef>
        <a:spcAft>
          <a:spcPct val="0"/>
        </a:spcAft>
        <a:defRPr sz="3600">
          <a:solidFill>
            <a:schemeClr val="tx2"/>
          </a:solidFill>
          <a:latin typeface="Tahoma" pitchFamily="34" charset="0"/>
        </a:defRPr>
      </a:lvl6pPr>
      <a:lvl7pPr marL="914400" algn="l" rtl="0" eaLnBrk="1" fontAlgn="base" hangingPunct="1">
        <a:spcBef>
          <a:spcPct val="0"/>
        </a:spcBef>
        <a:spcAft>
          <a:spcPct val="0"/>
        </a:spcAft>
        <a:defRPr sz="3600">
          <a:solidFill>
            <a:schemeClr val="tx2"/>
          </a:solidFill>
          <a:latin typeface="Tahoma" pitchFamily="34" charset="0"/>
        </a:defRPr>
      </a:lvl7pPr>
      <a:lvl8pPr marL="1371600" algn="l" rtl="0" eaLnBrk="1" fontAlgn="base" hangingPunct="1">
        <a:spcBef>
          <a:spcPct val="0"/>
        </a:spcBef>
        <a:spcAft>
          <a:spcPct val="0"/>
        </a:spcAft>
        <a:defRPr sz="3600">
          <a:solidFill>
            <a:schemeClr val="tx2"/>
          </a:solidFill>
          <a:latin typeface="Tahoma" pitchFamily="34" charset="0"/>
        </a:defRPr>
      </a:lvl8pPr>
      <a:lvl9pPr marL="1828800" algn="l" rtl="0" eaLnBrk="1" fontAlgn="base" hangingPunct="1">
        <a:spcBef>
          <a:spcPct val="0"/>
        </a:spcBef>
        <a:spcAft>
          <a:spcPct val="0"/>
        </a:spcAft>
        <a:defRPr sz="3600">
          <a:solidFill>
            <a:schemeClr val="tx2"/>
          </a:solidFill>
          <a:latin typeface="Tahoma" pitchFamily="34" charset="0"/>
        </a:defRPr>
      </a:lvl9pPr>
    </p:titleStyle>
    <p:bodyStyle>
      <a:lvl1pPr marL="342900" indent="-342900" algn="l" rtl="0" eaLnBrk="1" fontAlgn="base" hangingPunct="1">
        <a:spcBef>
          <a:spcPct val="20000"/>
        </a:spcBef>
        <a:spcAft>
          <a:spcPct val="0"/>
        </a:spcAft>
        <a:buBlip>
          <a:blip r:embed="rId14"/>
        </a:buBlip>
        <a:defRPr sz="2800">
          <a:solidFill>
            <a:schemeClr val="tx1"/>
          </a:solidFill>
          <a:latin typeface="+mn-lt"/>
          <a:ea typeface="+mn-ea"/>
          <a:cs typeface="+mn-cs"/>
        </a:defRPr>
      </a:lvl1pPr>
      <a:lvl2pPr marL="742950" indent="-285750" algn="l" rtl="0" eaLnBrk="1" fontAlgn="base" hangingPunct="1">
        <a:spcBef>
          <a:spcPct val="20000"/>
        </a:spcBef>
        <a:spcAft>
          <a:spcPct val="0"/>
        </a:spcAft>
        <a:buSzPct val="75000"/>
        <a:buBlip>
          <a:blip r:embed="rId15"/>
        </a:buBlip>
        <a:defRPr sz="24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p:txBody>
          <a:bodyPr/>
          <a:lstStyle/>
          <a:p>
            <a:pPr eaLnBrk="1" hangingPunct="1"/>
            <a:r>
              <a:rPr lang="de-DE" dirty="0">
                <a:solidFill>
                  <a:srgbClr val="CC6600"/>
                </a:solidFill>
              </a:rPr>
              <a:t>Ringvorlesung Grundlagen des Aufenthalts- und Asylrechts </a:t>
            </a:r>
            <a:endParaRPr lang="de-DE" sz="2800" dirty="0" smtClean="0"/>
          </a:p>
        </p:txBody>
      </p:sp>
      <p:sp>
        <p:nvSpPr>
          <p:cNvPr id="3075" name="Untertitel 2"/>
          <p:cNvSpPr>
            <a:spLocks noGrp="1"/>
          </p:cNvSpPr>
          <p:nvPr>
            <p:ph type="subTitle" idx="1"/>
          </p:nvPr>
        </p:nvSpPr>
        <p:spPr>
          <a:xfrm>
            <a:off x="1828800" y="3716338"/>
            <a:ext cx="6934200" cy="2151062"/>
          </a:xfrm>
        </p:spPr>
        <p:txBody>
          <a:bodyPr/>
          <a:lstStyle/>
          <a:p>
            <a:pPr eaLnBrk="1" hangingPunct="1"/>
            <a:r>
              <a:rPr lang="de-DE" dirty="0" smtClean="0"/>
              <a:t>3. Juli 2018</a:t>
            </a:r>
            <a:endParaRPr lang="de-DE" dirty="0" smtClean="0"/>
          </a:p>
          <a:p>
            <a:pPr eaLnBrk="1" hangingPunct="1"/>
            <a:r>
              <a:rPr lang="de-DE" dirty="0" smtClean="0"/>
              <a:t>Familiennachzug und ausgewählte humanitäre Aufenthaltserlaubnisse</a:t>
            </a:r>
          </a:p>
          <a:p>
            <a:pPr eaLnBrk="1" hangingPunct="1"/>
            <a:endParaRPr lang="de-DE" sz="1000" dirty="0" smtClean="0"/>
          </a:p>
          <a:p>
            <a:pPr eaLnBrk="1" hangingPunct="1"/>
            <a:r>
              <a:rPr lang="de-DE" sz="2400" dirty="0" smtClean="0"/>
              <a:t>Susanne Achterfeld, LL.M.</a:t>
            </a:r>
          </a:p>
        </p:txBody>
      </p:sp>
      <p:sp>
        <p:nvSpPr>
          <p:cNvPr id="3077" name="Foliennummernplatzhalter 5"/>
          <p:cNvSpPr>
            <a:spLocks noGrp="1"/>
          </p:cNvSpPr>
          <p:nvPr>
            <p:ph type="sldNum" sz="quarter" idx="12"/>
          </p:nvPr>
        </p:nvSpPr>
        <p:spPr>
          <a:ln>
            <a:miter lim="800000"/>
            <a:headEnd/>
            <a:tailEnd/>
          </a:ln>
        </p:spPr>
        <p:txBody>
          <a:bodyPr/>
          <a:lstStyle/>
          <a:p>
            <a:pPr fontAlgn="base">
              <a:spcBef>
                <a:spcPct val="0"/>
              </a:spcBef>
              <a:spcAft>
                <a:spcPct val="0"/>
              </a:spcAft>
              <a:defRPr/>
            </a:pPr>
            <a:fld id="{DC6FCDA8-D6D6-4C1E-999C-F39F8FD53111}" type="slidenum">
              <a:rPr lang="de-DE" smtClean="0">
                <a:latin typeface="Times New Roman" pitchFamily="18" charset="0"/>
              </a:rPr>
              <a:pPr fontAlgn="base">
                <a:spcBef>
                  <a:spcPct val="0"/>
                </a:spcBef>
                <a:spcAft>
                  <a:spcPct val="0"/>
                </a:spcAft>
                <a:defRPr/>
              </a:pPr>
              <a:t>1</a:t>
            </a:fld>
            <a:endParaRPr lang="de-DE" dirty="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755576" y="908720"/>
            <a:ext cx="7772400" cy="5714008"/>
          </a:xfrm>
        </p:spPr>
        <p:txBody>
          <a:bodyPr/>
          <a:lstStyle/>
          <a:p>
            <a:pPr marL="0" indent="0">
              <a:buNone/>
            </a:pPr>
            <a:r>
              <a:rPr lang="de-DE" sz="1800" b="1" dirty="0"/>
              <a:t>ABER: Urteil EuGH 09.07.2015 </a:t>
            </a:r>
            <a:r>
              <a:rPr lang="de-DE" sz="1800" b="1" dirty="0" err="1"/>
              <a:t>Az</a:t>
            </a:r>
            <a:r>
              <a:rPr lang="de-DE" sz="1800" b="1" dirty="0"/>
              <a:t>: C-153/14. Zu den Voraussetzungen für den Ehegattennachzug</a:t>
            </a:r>
            <a:r>
              <a:rPr lang="de-DE" sz="1800" dirty="0"/>
              <a:t>: Art. 7 Abs. 2 </a:t>
            </a:r>
            <a:r>
              <a:rPr lang="de-DE" sz="1800" dirty="0" err="1"/>
              <a:t>Unterabs</a:t>
            </a:r>
            <a:r>
              <a:rPr lang="de-DE" sz="1800" dirty="0"/>
              <a:t>. 1 der Richtlinie 2003/86/EG (Familienzusammenführungsrichtlinie) ist dahin auszulegen, dass ein Mitgliedstaat von Drittstaatsangehörigen verlangen kann, dass sie eine Integrationsprüfung wie die in den Ausgangsverfahren in Rede stehende erfolgreich ablegen, bei der Grundkenntnisse sowohl der Sprache als auch der Gesellschaft des betreffenden Mitgliedstaats beurteilt werden und für die verschiedene Kosten zu begleichen sind, bevor er ihnen die Einreise in sein </a:t>
            </a:r>
            <a:r>
              <a:rPr lang="de-DE" sz="1800" dirty="0" smtClean="0"/>
              <a:t>Hoheitsgebiet </a:t>
            </a:r>
            <a:r>
              <a:rPr lang="de-DE" sz="1800" dirty="0"/>
              <a:t>und den Aufenthalt dort im Rahmen der Familienzusammenführung erlaubt, sofern die Anwendungsvoraussetzungen für ein solches Erfordernis die Ausübung des Rechts auf Familienzusammenführung nicht unmöglich machen oder übermäßig erschweren. Unter Umständen wie denen der Ausgangsverfahren wird durch diese Anwendungsvoraussetzungen die Ausübung des Rechts auf Familienzusammenführung insofern unmöglich gemacht oder übermäßig erschwert, als sie nicht die Berücksichtigung besonderer Umstände ermöglichen, die die Betroffenen objektiv an einer erfolgreichen Ablegung dieser Prüfung hindern, und für die Kosten im Zusammenhang mit dieser Prüfung ein zu hoher Betrag festgesetzt wird.</a:t>
            </a:r>
            <a:endParaRPr lang="de-DE" sz="1800" dirty="0"/>
          </a:p>
        </p:txBody>
      </p:sp>
      <p:sp>
        <p:nvSpPr>
          <p:cNvPr id="4" name="Foliennummernplatzhalter 3"/>
          <p:cNvSpPr>
            <a:spLocks noGrp="1"/>
          </p:cNvSpPr>
          <p:nvPr>
            <p:ph type="sldNum" sz="quarter" idx="12"/>
          </p:nvPr>
        </p:nvSpPr>
        <p:spPr/>
        <p:txBody>
          <a:bodyPr/>
          <a:lstStyle/>
          <a:p>
            <a:pPr>
              <a:defRPr/>
            </a:pPr>
            <a:fld id="{B7D20030-EFF5-4ADC-9921-E6751827DE22}" type="slidenum">
              <a:rPr lang="de-DE" smtClean="0"/>
              <a:pPr>
                <a:defRPr/>
              </a:pPr>
              <a:t>10</a:t>
            </a:fld>
            <a:endParaRPr lang="de-DE" dirty="0"/>
          </a:p>
        </p:txBody>
      </p:sp>
    </p:spTree>
    <p:extLst>
      <p:ext uri="{BB962C8B-B14F-4D97-AF65-F5344CB8AC3E}">
        <p14:creationId xmlns:p14="http://schemas.microsoft.com/office/powerpoint/2010/main" val="814559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de-DE" sz="2800" dirty="0" smtClean="0"/>
              <a:t>4. Nachzug zu Ausländern</a:t>
            </a:r>
          </a:p>
        </p:txBody>
      </p:sp>
      <p:sp>
        <p:nvSpPr>
          <p:cNvPr id="17411" name="Inhaltsplatzhalter 2"/>
          <p:cNvSpPr>
            <a:spLocks noGrp="1"/>
          </p:cNvSpPr>
          <p:nvPr>
            <p:ph idx="1"/>
          </p:nvPr>
        </p:nvSpPr>
        <p:spPr>
          <a:xfrm>
            <a:off x="395288" y="1773238"/>
            <a:ext cx="8569325" cy="4321175"/>
          </a:xfrm>
        </p:spPr>
        <p:txBody>
          <a:bodyPr/>
          <a:lstStyle/>
          <a:p>
            <a:pPr eaLnBrk="1" hangingPunct="1">
              <a:buFontTx/>
              <a:buNone/>
              <a:defRPr/>
            </a:pPr>
            <a:r>
              <a:rPr lang="de-DE" sz="2400" b="1" dirty="0" smtClean="0"/>
              <a:t>Grundsätzliche Voraussetzungen:</a:t>
            </a:r>
          </a:p>
          <a:p>
            <a:pPr eaLnBrk="1" hangingPunct="1">
              <a:buFontTx/>
              <a:buNone/>
              <a:defRPr/>
            </a:pPr>
            <a:r>
              <a:rPr lang="de-DE" sz="2200" u="sng" dirty="0" smtClean="0"/>
              <a:t>1. Erforderlicher Aufenthaltstitel, § 29 Abs. 1 Nr. 1 AufenthG</a:t>
            </a:r>
            <a:endParaRPr lang="de-DE" sz="2200" dirty="0" smtClean="0"/>
          </a:p>
          <a:p>
            <a:pPr eaLnBrk="1" hangingPunct="1">
              <a:buFont typeface="Courier New" panose="02070309020205020404" pitchFamily="49" charset="0"/>
              <a:buChar char="o"/>
              <a:defRPr/>
            </a:pPr>
            <a:r>
              <a:rPr lang="de-DE" sz="2200" dirty="0" smtClean="0"/>
              <a:t>Grundvoraussetzung ist, dass der Ausländer, zu dem nachgezogen werden soll, im Besitz </a:t>
            </a:r>
            <a:r>
              <a:rPr lang="de-DE" sz="2200" dirty="0" smtClean="0"/>
              <a:t>einer bestimmten AE oder einer Niederlassungserlaubnis ist</a:t>
            </a:r>
            <a:r>
              <a:rPr lang="de-DE" sz="2200" dirty="0" smtClean="0"/>
              <a:t>	</a:t>
            </a:r>
            <a:endParaRPr lang="de-DE" sz="2200" dirty="0" smtClean="0">
              <a:ea typeface="+mn-ea"/>
              <a:cs typeface="+mn-cs"/>
            </a:endParaRPr>
          </a:p>
          <a:p>
            <a:pPr lvl="2" eaLnBrk="1" hangingPunct="1">
              <a:buFontTx/>
              <a:buNone/>
              <a:defRPr/>
            </a:pPr>
            <a:endParaRPr lang="de-DE" sz="200" dirty="0" smtClean="0">
              <a:ea typeface="+mn-ea"/>
              <a:cs typeface="+mn-cs"/>
            </a:endParaRPr>
          </a:p>
          <a:p>
            <a:pPr eaLnBrk="1" hangingPunct="1">
              <a:spcBef>
                <a:spcPts val="0"/>
              </a:spcBef>
              <a:buFont typeface="Courier New" panose="02070309020205020404" pitchFamily="49" charset="0"/>
              <a:buChar char="o"/>
              <a:defRPr/>
            </a:pPr>
            <a:r>
              <a:rPr lang="de-DE" sz="2000" dirty="0" smtClean="0"/>
              <a:t>Geduldete Ausländer und Ausländer im Asylverfahren, die eine Aufenthaltsgestattung besitzen, sind grundsätzlich vom Familiennachzug ausgeschlossen.</a:t>
            </a:r>
          </a:p>
          <a:p>
            <a:pPr eaLnBrk="1" hangingPunct="1">
              <a:spcBef>
                <a:spcPts val="0"/>
              </a:spcBef>
              <a:buFont typeface="Courier New" panose="02070309020205020404" pitchFamily="49" charset="0"/>
              <a:buChar char="o"/>
              <a:defRPr/>
            </a:pPr>
            <a:r>
              <a:rPr lang="de-DE" sz="2000" dirty="0" smtClean="0"/>
              <a:t>Auch bei Aufenthaltstiteln nach §§ 25 Abs. </a:t>
            </a:r>
            <a:r>
              <a:rPr lang="de-DE" sz="2000" dirty="0" smtClean="0"/>
              <a:t>4, 4b </a:t>
            </a:r>
            <a:r>
              <a:rPr lang="de-DE" sz="2000" dirty="0" smtClean="0"/>
              <a:t>und 5, 25a Abs. </a:t>
            </a:r>
            <a:r>
              <a:rPr lang="de-DE" sz="2000" dirty="0" smtClean="0"/>
              <a:t>2</a:t>
            </a:r>
            <a:r>
              <a:rPr lang="de-DE" sz="2000" dirty="0" smtClean="0"/>
              <a:t>, § 25 </a:t>
            </a:r>
            <a:r>
              <a:rPr lang="de-DE" sz="2000" dirty="0" smtClean="0"/>
              <a:t>b Abs. 4 , </a:t>
            </a:r>
            <a:r>
              <a:rPr lang="de-DE" sz="2000" dirty="0" smtClean="0"/>
              <a:t>104a Abs. 1 Satz 1 und 104b AufenthG ist Familiennachzug kraft Gesetz ausgeschlossen (§ 29 Abs. 3 Satz 3 AufenthG).</a:t>
            </a:r>
          </a:p>
          <a:p>
            <a:pPr eaLnBrk="1" hangingPunct="1">
              <a:buFontTx/>
              <a:buNone/>
              <a:defRPr/>
            </a:pPr>
            <a:endParaRPr lang="de-DE" sz="2400" dirty="0" smtClean="0"/>
          </a:p>
          <a:p>
            <a:pPr eaLnBrk="1" hangingPunct="1">
              <a:buFontTx/>
              <a:buNone/>
              <a:defRPr/>
            </a:pPr>
            <a:endParaRPr lang="de-DE" sz="2400" dirty="0" smtClean="0"/>
          </a:p>
          <a:p>
            <a:pPr eaLnBrk="1" hangingPunct="1">
              <a:buFontTx/>
              <a:buNone/>
              <a:defRPr/>
            </a:pPr>
            <a:endParaRPr lang="de-DE" sz="2400" dirty="0" smtClean="0"/>
          </a:p>
          <a:p>
            <a:pPr eaLnBrk="1" hangingPunct="1">
              <a:buFontTx/>
              <a:buNone/>
              <a:defRPr/>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D044EFDE-1768-421D-927B-5C1B2D5E43BF}" type="slidenum">
              <a:rPr lang="de-DE" smtClean="0"/>
              <a:pPr fontAlgn="base">
                <a:spcBef>
                  <a:spcPct val="0"/>
                </a:spcBef>
                <a:spcAft>
                  <a:spcPct val="0"/>
                </a:spcAft>
                <a:defRPr/>
              </a:pPr>
              <a:t>11</a:t>
            </a:fld>
            <a:endParaRPr lang="de-DE"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de-DE" sz="2800" dirty="0" smtClean="0"/>
              <a:t>4. Nachzug zu Ausländern</a:t>
            </a:r>
          </a:p>
        </p:txBody>
      </p:sp>
      <p:sp>
        <p:nvSpPr>
          <p:cNvPr id="18435" name="Inhaltsplatzhalter 2"/>
          <p:cNvSpPr>
            <a:spLocks noGrp="1"/>
          </p:cNvSpPr>
          <p:nvPr>
            <p:ph idx="1"/>
          </p:nvPr>
        </p:nvSpPr>
        <p:spPr>
          <a:xfrm>
            <a:off x="395288" y="1773238"/>
            <a:ext cx="8496300" cy="4321175"/>
          </a:xfrm>
        </p:spPr>
        <p:txBody>
          <a:bodyPr/>
          <a:lstStyle/>
          <a:p>
            <a:pPr eaLnBrk="1" hangingPunct="1">
              <a:buFontTx/>
              <a:buNone/>
            </a:pPr>
            <a:r>
              <a:rPr lang="de-DE" sz="2400" u="sng" dirty="0" smtClean="0"/>
              <a:t>2. Ausreichender Wohnraum, § 29 Abs. 1 Nr. 2, § 2 Abs. 4 </a:t>
            </a:r>
            <a:r>
              <a:rPr lang="de-DE" sz="2400" u="sng" dirty="0" err="1" smtClean="0"/>
              <a:t>AufenthG</a:t>
            </a:r>
            <a:endParaRPr lang="de-DE" sz="2400" dirty="0" smtClean="0"/>
          </a:p>
          <a:p>
            <a:pPr eaLnBrk="1" hangingPunct="1">
              <a:buFontTx/>
              <a:buNone/>
            </a:pPr>
            <a:r>
              <a:rPr lang="de-DE" sz="2000" dirty="0" smtClean="0"/>
              <a:t>Für den Familiennachzug zu einem Ausländer muss für alle Familienangehörigen ausreichender Wohnraum zur Verfügung stehen = 12m² für Personen über sechs Jahre, 10m² für Personen unter sechs Jahren</a:t>
            </a:r>
          </a:p>
          <a:p>
            <a:pPr eaLnBrk="1" hangingPunct="1">
              <a:buFontTx/>
              <a:buNone/>
            </a:pPr>
            <a:endParaRPr lang="de-DE" sz="1600" dirty="0" smtClean="0"/>
          </a:p>
          <a:p>
            <a:pPr eaLnBrk="1" hangingPunct="1">
              <a:buFontTx/>
              <a:buNone/>
            </a:pPr>
            <a:r>
              <a:rPr lang="de-DE" sz="2400" u="sng" dirty="0" smtClean="0"/>
              <a:t>3. Sicherung des Lebensunterhaltes, §§ 5 Abs. 1 Nr. 1, </a:t>
            </a:r>
            <a:br>
              <a:rPr lang="de-DE" sz="2400" u="sng" dirty="0" smtClean="0"/>
            </a:br>
            <a:r>
              <a:rPr lang="de-DE" sz="2400" u="sng" dirty="0" smtClean="0"/>
              <a:t>2 Abs. 3 </a:t>
            </a:r>
            <a:r>
              <a:rPr lang="de-DE" sz="2400" u="sng" dirty="0" err="1" smtClean="0"/>
              <a:t>AufenthG</a:t>
            </a:r>
            <a:endParaRPr lang="de-DE" sz="2400" u="sng" dirty="0" smtClean="0"/>
          </a:p>
          <a:p>
            <a:pPr eaLnBrk="1" hangingPunct="1">
              <a:buFontTx/>
              <a:buNone/>
            </a:pPr>
            <a:r>
              <a:rPr lang="de-DE" sz="2000" dirty="0" smtClean="0"/>
              <a:t>Prinzip: Regelsatz SGB II + Warmmiete + Werbungskostenpauschale 100 €,  vgl. Urteil BVerwG v. 16.11.2010 1 C 10.09</a:t>
            </a:r>
          </a:p>
          <a:p>
            <a:pPr eaLnBrk="1" hangingPunct="1">
              <a:buFontTx/>
              <a:buNone/>
            </a:pPr>
            <a:endParaRPr lang="de-DE" sz="1600" dirty="0" smtClean="0"/>
          </a:p>
          <a:p>
            <a:pPr eaLnBrk="1" hangingPunct="1">
              <a:buFontTx/>
              <a:buNone/>
            </a:pPr>
            <a:endParaRPr lang="de-DE" sz="2000" dirty="0" smtClean="0"/>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FFC969FC-3A69-499C-993F-25F51A0FF03C}" type="slidenum">
              <a:rPr lang="de-DE" smtClean="0"/>
              <a:pPr fontAlgn="base">
                <a:spcBef>
                  <a:spcPct val="0"/>
                </a:spcBef>
                <a:spcAft>
                  <a:spcPct val="0"/>
                </a:spcAft>
                <a:defRPr/>
              </a:pPr>
              <a:t>12</a:t>
            </a:fld>
            <a:endParaRPr lang="de-DE"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4. Nachzug zu Ausländern</a:t>
            </a:r>
            <a:endParaRPr lang="de-DE" sz="2800" dirty="0"/>
          </a:p>
        </p:txBody>
      </p:sp>
      <p:sp>
        <p:nvSpPr>
          <p:cNvPr id="3" name="Inhaltsplatzhalter 2"/>
          <p:cNvSpPr>
            <a:spLocks noGrp="1"/>
          </p:cNvSpPr>
          <p:nvPr>
            <p:ph idx="1"/>
          </p:nvPr>
        </p:nvSpPr>
        <p:spPr/>
        <p:txBody>
          <a:bodyPr/>
          <a:lstStyle/>
          <a:p>
            <a:pPr eaLnBrk="1" hangingPunct="1">
              <a:buFontTx/>
              <a:buNone/>
            </a:pPr>
            <a:r>
              <a:rPr lang="de-DE" sz="2400" u="sng" dirty="0" smtClean="0"/>
              <a:t>4. Sonstige allgemeine Erteilungsvoraussetzungen, </a:t>
            </a:r>
            <a:br>
              <a:rPr lang="de-DE" sz="2400" u="sng" dirty="0" smtClean="0"/>
            </a:br>
            <a:r>
              <a:rPr lang="de-DE" sz="2400" u="sng" dirty="0" smtClean="0"/>
              <a:t>§ 5 </a:t>
            </a:r>
            <a:r>
              <a:rPr lang="de-DE" sz="2400" u="sng" dirty="0" err="1" smtClean="0"/>
              <a:t>AufenthG</a:t>
            </a:r>
            <a:endParaRPr lang="de-DE" sz="2400" dirty="0" smtClean="0"/>
          </a:p>
          <a:p>
            <a:pPr eaLnBrk="1" hangingPunct="1">
              <a:buFontTx/>
              <a:buNone/>
            </a:pPr>
            <a:r>
              <a:rPr lang="de-DE" sz="3200" dirty="0" smtClean="0"/>
              <a:t>	</a:t>
            </a:r>
            <a:r>
              <a:rPr lang="de-DE" dirty="0" smtClean="0"/>
              <a:t>-</a:t>
            </a:r>
            <a:r>
              <a:rPr lang="de-DE" sz="2000" dirty="0" smtClean="0"/>
              <a:t>Passpflicht</a:t>
            </a:r>
          </a:p>
          <a:p>
            <a:pPr eaLnBrk="1" hangingPunct="1">
              <a:buFontTx/>
              <a:buNone/>
            </a:pPr>
            <a:r>
              <a:rPr lang="de-DE" sz="2000" dirty="0" smtClean="0"/>
              <a:t>	- Identitätsklärung</a:t>
            </a:r>
          </a:p>
          <a:p>
            <a:pPr eaLnBrk="1" hangingPunct="1">
              <a:buFontTx/>
              <a:buNone/>
            </a:pPr>
            <a:r>
              <a:rPr lang="de-DE" sz="2000" dirty="0" smtClean="0"/>
              <a:t>	- kein Ausweisungsgrund</a:t>
            </a:r>
          </a:p>
          <a:p>
            <a:pPr eaLnBrk="1" hangingPunct="1">
              <a:buFontTx/>
              <a:buNone/>
            </a:pPr>
            <a:r>
              <a:rPr lang="de-DE" sz="2000" dirty="0" smtClean="0"/>
              <a:t>	- Einreise mit dem erforderlichen Visum (aber vgl. auch § 39 </a:t>
            </a:r>
            <a:r>
              <a:rPr lang="de-DE" sz="2000" dirty="0" err="1" smtClean="0"/>
              <a:t>AufenthV</a:t>
            </a:r>
            <a:r>
              <a:rPr lang="de-DE" sz="2000" dirty="0" smtClean="0"/>
              <a:t>!!!)</a:t>
            </a:r>
            <a:endParaRPr lang="de-DE" sz="2000" dirty="0"/>
          </a:p>
        </p:txBody>
      </p:sp>
      <p:sp>
        <p:nvSpPr>
          <p:cNvPr id="4" name="Foliennummernplatzhalter 3"/>
          <p:cNvSpPr>
            <a:spLocks noGrp="1"/>
          </p:cNvSpPr>
          <p:nvPr>
            <p:ph type="sldNum" sz="quarter" idx="12"/>
          </p:nvPr>
        </p:nvSpPr>
        <p:spPr/>
        <p:txBody>
          <a:bodyPr/>
          <a:lstStyle/>
          <a:p>
            <a:pPr>
              <a:defRPr/>
            </a:pPr>
            <a:fld id="{B7D20030-EFF5-4ADC-9921-E6751827DE22}" type="slidenum">
              <a:rPr lang="de-DE" smtClean="0"/>
              <a:pPr>
                <a:defRPr/>
              </a:pPr>
              <a:t>13</a:t>
            </a:fld>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246063" y="1062038"/>
            <a:ext cx="7772400" cy="1143000"/>
          </a:xfrm>
        </p:spPr>
        <p:txBody>
          <a:bodyPr/>
          <a:lstStyle/>
          <a:p>
            <a:pPr eaLnBrk="1" hangingPunct="1"/>
            <a:r>
              <a:rPr lang="de-DE" sz="2800" dirty="0" smtClean="0"/>
              <a:t>4. Nachzug zu Ausländern – Ehegattennachzug,    </a:t>
            </a:r>
            <a:br>
              <a:rPr lang="de-DE" sz="2800" dirty="0" smtClean="0"/>
            </a:br>
            <a:r>
              <a:rPr lang="de-DE" sz="2800" dirty="0" smtClean="0"/>
              <a:t>    § 30 </a:t>
            </a:r>
            <a:r>
              <a:rPr lang="de-DE" sz="2800" dirty="0" err="1" smtClean="0"/>
              <a:t>AufenthG</a:t>
            </a:r>
            <a:endParaRPr lang="de-DE" sz="2800" dirty="0" smtClean="0"/>
          </a:p>
        </p:txBody>
      </p:sp>
      <p:sp>
        <p:nvSpPr>
          <p:cNvPr id="19459" name="Inhaltsplatzhalter 2"/>
          <p:cNvSpPr>
            <a:spLocks noGrp="1"/>
          </p:cNvSpPr>
          <p:nvPr>
            <p:ph idx="1"/>
          </p:nvPr>
        </p:nvSpPr>
        <p:spPr>
          <a:xfrm>
            <a:off x="395288" y="1844675"/>
            <a:ext cx="8496300" cy="4321175"/>
          </a:xfrm>
        </p:spPr>
        <p:txBody>
          <a:bodyPr/>
          <a:lstStyle/>
          <a:p>
            <a:pPr eaLnBrk="1" hangingPunct="1"/>
            <a:endParaRPr lang="de-DE" sz="2400" dirty="0" smtClean="0"/>
          </a:p>
          <a:p>
            <a:pPr eaLnBrk="1" hangingPunct="1"/>
            <a:r>
              <a:rPr lang="de-DE" sz="2400" dirty="0" smtClean="0"/>
              <a:t>Rechtsanspruch</a:t>
            </a:r>
          </a:p>
          <a:p>
            <a:pPr eaLnBrk="1" hangingPunct="1"/>
            <a:r>
              <a:rPr lang="de-DE" sz="2400" dirty="0" smtClean="0"/>
              <a:t>Erforderlicher Aufenthaltstitel</a:t>
            </a:r>
            <a:endParaRPr lang="de-DE" sz="2400" dirty="0" smtClean="0"/>
          </a:p>
          <a:p>
            <a:pPr eaLnBrk="1" hangingPunct="1"/>
            <a:r>
              <a:rPr lang="de-DE" sz="2400" dirty="0" smtClean="0"/>
              <a:t>Lebensunterhaltssicherung</a:t>
            </a:r>
          </a:p>
          <a:p>
            <a:pPr eaLnBrk="1" hangingPunct="1"/>
            <a:r>
              <a:rPr lang="de-DE" sz="2400" dirty="0" smtClean="0"/>
              <a:t>der nachzugswillige Ehepartner muss sich zumindest auf „einfache Art“ in deutscher Sprache verständigen können </a:t>
            </a:r>
            <a:br>
              <a:rPr lang="de-DE" sz="2400" dirty="0" smtClean="0"/>
            </a:br>
            <a:r>
              <a:rPr lang="de-DE" sz="2400" dirty="0" smtClean="0"/>
              <a:t>(§ 30 Abs. 1 Satz 1 Nr. 2 </a:t>
            </a:r>
            <a:r>
              <a:rPr lang="de-DE" sz="2400" dirty="0" err="1" smtClean="0"/>
              <a:t>AufenthG</a:t>
            </a:r>
            <a:r>
              <a:rPr lang="de-DE" sz="2400" dirty="0" smtClean="0"/>
              <a:t>) = Niveau A 1</a:t>
            </a:r>
          </a:p>
          <a:p>
            <a:pPr eaLnBrk="1" hangingPunct="1">
              <a:buFontTx/>
              <a:buNone/>
            </a:pPr>
            <a:r>
              <a:rPr lang="de-DE" sz="2400" dirty="0" smtClean="0"/>
              <a:t>	Ausnahmen: siehe § 30 Abs. 1 Satz 2 und Satz 3 </a:t>
            </a:r>
            <a:r>
              <a:rPr lang="de-DE" sz="2400" dirty="0" err="1" smtClean="0"/>
              <a:t>AufenthG</a:t>
            </a:r>
            <a:endParaRPr lang="de-DE" sz="2400" dirty="0" smtClean="0"/>
          </a:p>
          <a:p>
            <a:pPr eaLnBrk="1" hangingPunct="1">
              <a:buFontTx/>
              <a:buNone/>
            </a:pPr>
            <a:r>
              <a:rPr lang="de-DE" sz="2400" dirty="0"/>
              <a:t>	</a:t>
            </a:r>
            <a:r>
              <a:rPr lang="de-DE" sz="2400" dirty="0" smtClean="0"/>
              <a:t>sowie Urteil des EuGH v. 09.07.15 C-153/14</a:t>
            </a:r>
          </a:p>
          <a:p>
            <a:pPr eaLnBrk="1" hangingPunct="1">
              <a:buNone/>
            </a:pPr>
            <a:endParaRPr lang="de-DE" sz="2400" dirty="0" smtClean="0"/>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146EB89A-C555-4D7B-B427-469B670F24FB}" type="slidenum">
              <a:rPr lang="de-DE" smtClean="0"/>
              <a:pPr fontAlgn="base">
                <a:spcBef>
                  <a:spcPct val="0"/>
                </a:spcBef>
                <a:spcAft>
                  <a:spcPct val="0"/>
                </a:spcAft>
                <a:defRPr/>
              </a:pPr>
              <a:t>14</a:t>
            </a:fld>
            <a:endParaRPr lang="de-DE"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246063" y="1062038"/>
            <a:ext cx="7772400" cy="1143000"/>
          </a:xfrm>
        </p:spPr>
        <p:txBody>
          <a:bodyPr/>
          <a:lstStyle/>
          <a:p>
            <a:pPr eaLnBrk="1" hangingPunct="1"/>
            <a:r>
              <a:rPr lang="de-DE" sz="2800" dirty="0" smtClean="0"/>
              <a:t>4. Nachzug zu Ausländern – Ehegattennachzug,    </a:t>
            </a:r>
            <a:br>
              <a:rPr lang="de-DE" sz="2800" dirty="0" smtClean="0"/>
            </a:br>
            <a:r>
              <a:rPr lang="de-DE" sz="2800" dirty="0" smtClean="0"/>
              <a:t>    § 30 </a:t>
            </a:r>
            <a:r>
              <a:rPr lang="de-DE" sz="2800" dirty="0" err="1" smtClean="0"/>
              <a:t>AufenthG</a:t>
            </a:r>
            <a:endParaRPr lang="de-DE" sz="2800" dirty="0" smtClean="0"/>
          </a:p>
        </p:txBody>
      </p:sp>
      <p:sp>
        <p:nvSpPr>
          <p:cNvPr id="20483" name="Inhaltsplatzhalter 2"/>
          <p:cNvSpPr>
            <a:spLocks noGrp="1"/>
          </p:cNvSpPr>
          <p:nvPr>
            <p:ph idx="1"/>
          </p:nvPr>
        </p:nvSpPr>
        <p:spPr>
          <a:xfrm>
            <a:off x="395288" y="1773238"/>
            <a:ext cx="8496300" cy="4321175"/>
          </a:xfrm>
        </p:spPr>
        <p:txBody>
          <a:bodyPr/>
          <a:lstStyle/>
          <a:p>
            <a:pPr eaLnBrk="1" hangingPunct="1"/>
            <a:endParaRPr lang="de-DE" sz="2400" dirty="0" smtClean="0"/>
          </a:p>
          <a:p>
            <a:pPr eaLnBrk="1" hangingPunct="1"/>
            <a:r>
              <a:rPr lang="de-DE" sz="2400" dirty="0" smtClean="0"/>
              <a:t>beide Ehegatten müssen das 18. Lebensjahr vollendet haben, § 30 Abs. 1 Satz 1 Nr. 1 </a:t>
            </a:r>
            <a:r>
              <a:rPr lang="de-DE" sz="2400" dirty="0" err="1" smtClean="0"/>
              <a:t>AufenthG</a:t>
            </a:r>
            <a:endParaRPr lang="de-DE" sz="2400" dirty="0" smtClean="0"/>
          </a:p>
          <a:p>
            <a:pPr eaLnBrk="1" hangingPunct="1">
              <a:buFontTx/>
              <a:buNone/>
            </a:pPr>
            <a:r>
              <a:rPr lang="de-DE" sz="2400" dirty="0" smtClean="0"/>
              <a:t>	Ausnahmen: siehe § 30 Abs. 1 Satz 2 sowie § 30 Abs. 2 Satz 1 </a:t>
            </a:r>
            <a:r>
              <a:rPr lang="de-DE" sz="2400" dirty="0" err="1" smtClean="0"/>
              <a:t>AufenthG</a:t>
            </a:r>
            <a:endParaRPr lang="de-DE" sz="2400" dirty="0" smtClean="0"/>
          </a:p>
          <a:p>
            <a:pPr eaLnBrk="1" hangingPunct="1"/>
            <a:r>
              <a:rPr lang="de-DE" sz="2400" dirty="0" smtClean="0"/>
              <a:t>Familiennachzug von mehreren Ehepartnern im Falle einer </a:t>
            </a:r>
            <a:r>
              <a:rPr lang="de-DE" sz="2400" dirty="0" err="1" smtClean="0"/>
              <a:t>Mehrehe</a:t>
            </a:r>
            <a:r>
              <a:rPr lang="de-DE" sz="2400" dirty="0" smtClean="0"/>
              <a:t> gem. § 30 Abs. 4 </a:t>
            </a:r>
            <a:r>
              <a:rPr lang="de-DE" sz="2400" dirty="0" err="1" smtClean="0"/>
              <a:t>AufenthG</a:t>
            </a:r>
            <a:r>
              <a:rPr lang="de-DE" sz="2400" dirty="0" smtClean="0"/>
              <a:t> ausgeschlossen</a:t>
            </a:r>
          </a:p>
          <a:p>
            <a:pPr eaLnBrk="1" hangingPunct="1"/>
            <a:r>
              <a:rPr lang="de-DE" sz="2400" dirty="0" smtClean="0"/>
              <a:t>die AE kann abweichend von § 5 Abs. 1 Nr. 1 </a:t>
            </a:r>
            <a:r>
              <a:rPr lang="de-DE" sz="2400" dirty="0" err="1" smtClean="0"/>
              <a:t>AufenthG</a:t>
            </a:r>
            <a:r>
              <a:rPr lang="de-DE" sz="2400" dirty="0" smtClean="0"/>
              <a:t> (Sicherung des Lebensunterhaltes) und § 29 Abs. 1 Nr. 2 </a:t>
            </a:r>
            <a:r>
              <a:rPr lang="de-DE" sz="2400" dirty="0" err="1" smtClean="0"/>
              <a:t>AufenthG</a:t>
            </a:r>
            <a:r>
              <a:rPr lang="de-DE" sz="2400" dirty="0" smtClean="0"/>
              <a:t> (ausreichender Wohnraum) verlängert werden, solange die eheliche Lebensgemeinschaft fortbesteht</a:t>
            </a:r>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4FDEF0DC-DCA7-4CD1-93C2-CAA018319F73}" type="slidenum">
              <a:rPr lang="de-DE" smtClean="0"/>
              <a:pPr fontAlgn="base">
                <a:spcBef>
                  <a:spcPct val="0"/>
                </a:spcBef>
                <a:spcAft>
                  <a:spcPct val="0"/>
                </a:spcAft>
                <a:defRPr/>
              </a:pPr>
              <a:t>15</a:t>
            </a:fld>
            <a:endParaRPr lang="de-DE"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eaLnBrk="1" hangingPunct="1"/>
            <a:r>
              <a:rPr lang="de-DE" sz="2800" dirty="0" smtClean="0"/>
              <a:t>4. Nachzug zu Ausländern – Kindernachzug,    </a:t>
            </a:r>
            <a:br>
              <a:rPr lang="de-DE" sz="2800" dirty="0" smtClean="0"/>
            </a:br>
            <a:r>
              <a:rPr lang="de-DE" sz="2800" dirty="0" smtClean="0"/>
              <a:t>    § 32 </a:t>
            </a:r>
            <a:r>
              <a:rPr lang="de-DE" sz="2800" dirty="0" err="1" smtClean="0"/>
              <a:t>AufenthG</a:t>
            </a:r>
            <a:endParaRPr lang="de-DE" sz="2800" dirty="0" smtClean="0"/>
          </a:p>
        </p:txBody>
      </p:sp>
      <p:sp>
        <p:nvSpPr>
          <p:cNvPr id="21507" name="Inhaltsplatzhalter 2"/>
          <p:cNvSpPr>
            <a:spLocks noGrp="1"/>
          </p:cNvSpPr>
          <p:nvPr>
            <p:ph idx="1"/>
          </p:nvPr>
        </p:nvSpPr>
        <p:spPr>
          <a:xfrm>
            <a:off x="395288" y="1773238"/>
            <a:ext cx="8496300" cy="4321175"/>
          </a:xfrm>
        </p:spPr>
        <p:txBody>
          <a:bodyPr/>
          <a:lstStyle/>
          <a:p>
            <a:pPr eaLnBrk="1" hangingPunct="1"/>
            <a:endParaRPr lang="de-DE" sz="1200" dirty="0" smtClean="0"/>
          </a:p>
          <a:p>
            <a:pPr eaLnBrk="1" hangingPunct="1"/>
            <a:r>
              <a:rPr lang="de-DE" sz="2000" dirty="0" smtClean="0"/>
              <a:t>Rechtsanspruch nach § 32 Abs. 1 </a:t>
            </a:r>
            <a:r>
              <a:rPr lang="de-DE" sz="2000" dirty="0" err="1" smtClean="0"/>
              <a:t>AufenthG</a:t>
            </a:r>
            <a:endParaRPr lang="de-DE" sz="2000" dirty="0" smtClean="0"/>
          </a:p>
          <a:p>
            <a:pPr eaLnBrk="1" hangingPunct="1"/>
            <a:r>
              <a:rPr lang="de-DE" sz="2000" dirty="0" smtClean="0"/>
              <a:t>Eltern bzw. Elternteil im Besitz eines der in § 32 Abs. 1 </a:t>
            </a:r>
            <a:r>
              <a:rPr lang="de-DE" sz="2000" dirty="0" err="1" smtClean="0"/>
              <a:t>AufenthG</a:t>
            </a:r>
            <a:r>
              <a:rPr lang="de-DE" sz="2000" dirty="0" smtClean="0"/>
              <a:t> genannten Aufenthaltstitels</a:t>
            </a:r>
          </a:p>
          <a:p>
            <a:pPr eaLnBrk="1" hangingPunct="1"/>
            <a:r>
              <a:rPr lang="de-DE" sz="2000" dirty="0" smtClean="0"/>
              <a:t>Bei gemeinsamer Sorge muss der im Heimatland verbleibende Elternteil zustimmen, § 32 Abs. 3 </a:t>
            </a:r>
            <a:r>
              <a:rPr lang="de-DE" sz="2000" dirty="0" err="1" smtClean="0"/>
              <a:t>AufenthG</a:t>
            </a:r>
            <a:endParaRPr lang="de-DE" sz="2000" dirty="0" smtClean="0"/>
          </a:p>
          <a:p>
            <a:pPr eaLnBrk="1" hangingPunct="1"/>
            <a:r>
              <a:rPr lang="de-DE" sz="2000" dirty="0" smtClean="0"/>
              <a:t>nach Vollendung des 16. Lebensjahres und vor Vollendung des 18. Lebensjahres muss das Kind gem. § 32 Abs. 2 </a:t>
            </a:r>
            <a:br>
              <a:rPr lang="de-DE" sz="2000" dirty="0" smtClean="0"/>
            </a:br>
            <a:r>
              <a:rPr lang="de-DE" sz="2000" dirty="0" smtClean="0"/>
              <a:t>Satz 1 </a:t>
            </a:r>
            <a:r>
              <a:rPr lang="de-DE" sz="2000" dirty="0" err="1" smtClean="0"/>
              <a:t>AufenthG</a:t>
            </a:r>
            <a:r>
              <a:rPr lang="de-DE" sz="2000" dirty="0" smtClean="0"/>
              <a:t> die deutsche Sprache beherrschen (Niveau C 1) oder es muss gewährleistet erscheinen, dass es sich aufgrund seiner bisherigen Ausbildung und Lebensverhältnisse in die Lebensverhältnisse in der BRD einfügen kann</a:t>
            </a:r>
          </a:p>
          <a:p>
            <a:pPr eaLnBrk="1" hangingPunct="1">
              <a:buFontTx/>
              <a:buNone/>
            </a:pPr>
            <a:r>
              <a:rPr lang="de-DE" sz="2000" dirty="0" smtClean="0"/>
              <a:t>	Ausnahme: siehe § 32 Abs. 2 Satz 2 Nr. 1 oder Nr. 2 </a:t>
            </a:r>
            <a:r>
              <a:rPr lang="de-DE" sz="2000" dirty="0" err="1" smtClean="0"/>
              <a:t>AufenthG</a:t>
            </a:r>
            <a:r>
              <a:rPr lang="de-DE" sz="2000" dirty="0" smtClean="0"/>
              <a:t> (Eltern besitzen bestimmte „privilegierende“ Aufenthaltstitel)</a:t>
            </a:r>
            <a:endParaRPr lang="de-DE" sz="2000" dirty="0" smtClean="0"/>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70C4A1F3-6AF1-43A1-B592-FAECD017F139}" type="slidenum">
              <a:rPr lang="de-DE" smtClean="0"/>
              <a:pPr fontAlgn="base">
                <a:spcBef>
                  <a:spcPct val="0"/>
                </a:spcBef>
                <a:spcAft>
                  <a:spcPct val="0"/>
                </a:spcAft>
                <a:defRPr/>
              </a:pPr>
              <a:t>16</a:t>
            </a:fld>
            <a:endParaRPr lang="de-DE"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eaLnBrk="1" hangingPunct="1"/>
            <a:r>
              <a:rPr lang="de-DE" sz="2800" dirty="0" smtClean="0"/>
              <a:t>4. Nachzug zu Ausländern – Kindernachzug,    </a:t>
            </a:r>
            <a:br>
              <a:rPr lang="de-DE" sz="2800" dirty="0" smtClean="0"/>
            </a:br>
            <a:r>
              <a:rPr lang="de-DE" sz="2800" dirty="0" smtClean="0"/>
              <a:t>    § 32 </a:t>
            </a:r>
            <a:r>
              <a:rPr lang="de-DE" sz="2800" dirty="0" err="1" smtClean="0"/>
              <a:t>AufenthG</a:t>
            </a:r>
            <a:endParaRPr lang="de-DE" sz="2800" dirty="0" smtClean="0"/>
          </a:p>
        </p:txBody>
      </p:sp>
      <p:sp>
        <p:nvSpPr>
          <p:cNvPr id="22531" name="Inhaltsplatzhalter 2"/>
          <p:cNvSpPr>
            <a:spLocks noGrp="1"/>
          </p:cNvSpPr>
          <p:nvPr>
            <p:ph idx="1"/>
          </p:nvPr>
        </p:nvSpPr>
        <p:spPr>
          <a:xfrm>
            <a:off x="395288" y="1773238"/>
            <a:ext cx="8496300" cy="4321175"/>
          </a:xfrm>
        </p:spPr>
        <p:txBody>
          <a:bodyPr/>
          <a:lstStyle/>
          <a:p>
            <a:pPr eaLnBrk="1" hangingPunct="1"/>
            <a:endParaRPr lang="de-DE" sz="1600" dirty="0" smtClean="0"/>
          </a:p>
          <a:p>
            <a:pPr eaLnBrk="1" hangingPunct="1"/>
            <a:r>
              <a:rPr lang="de-DE" sz="2400" dirty="0" smtClean="0"/>
              <a:t>gem. § 32 Abs. 4 </a:t>
            </a:r>
            <a:r>
              <a:rPr lang="de-DE" sz="2400" dirty="0" err="1" smtClean="0"/>
              <a:t>AufenthG</a:t>
            </a:r>
            <a:r>
              <a:rPr lang="de-DE" sz="2400" dirty="0" smtClean="0"/>
              <a:t> kann dem Kind nach Ermessen eine AE erteilt werden, wenn es aufgrund der Umstände des Einzelfalles zur Vermeidung einer besonderen Härte erforderlich ist</a:t>
            </a:r>
          </a:p>
          <a:p>
            <a:pPr eaLnBrk="1" hangingPunct="1"/>
            <a:r>
              <a:rPr lang="de-DE" sz="2400" dirty="0" smtClean="0"/>
              <a:t>unter den Voraussetzungen des § 34 Abs. 1 </a:t>
            </a:r>
            <a:r>
              <a:rPr lang="de-DE" sz="2400" dirty="0" err="1" smtClean="0"/>
              <a:t>AufenthG</a:t>
            </a:r>
            <a:r>
              <a:rPr lang="de-DE" sz="2400" dirty="0" smtClean="0"/>
              <a:t> wird die AE des Kindes verlängert</a:t>
            </a:r>
          </a:p>
          <a:p>
            <a:pPr eaLnBrk="1" hangingPunct="1">
              <a:buFontTx/>
              <a:buNone/>
            </a:pPr>
            <a:endParaRPr lang="de-DE" sz="1400" dirty="0" smtClean="0"/>
          </a:p>
          <a:p>
            <a:pPr eaLnBrk="1" hangingPunct="1"/>
            <a:r>
              <a:rPr lang="de-DE" sz="2000" dirty="0" smtClean="0"/>
              <a:t>nach § 33 Satz 1 </a:t>
            </a:r>
            <a:r>
              <a:rPr lang="de-DE" sz="2000" dirty="0" err="1" smtClean="0"/>
              <a:t>AufenthG</a:t>
            </a:r>
            <a:r>
              <a:rPr lang="de-DE" sz="2000" dirty="0" smtClean="0"/>
              <a:t> kann im Falle der Geburt eines ausländischen Kindes im Bundesgebiet eine AE erteilt werden</a:t>
            </a:r>
          </a:p>
          <a:p>
            <a:pPr eaLnBrk="1" hangingPunct="1"/>
            <a:r>
              <a:rPr lang="de-DE" sz="2000" dirty="0" smtClean="0"/>
              <a:t>§ 33 Satz 2 </a:t>
            </a:r>
            <a:r>
              <a:rPr lang="de-DE" sz="2000" dirty="0" err="1" smtClean="0"/>
              <a:t>AufenthG</a:t>
            </a:r>
            <a:r>
              <a:rPr lang="de-DE" sz="2000" dirty="0" smtClean="0"/>
              <a:t> sieht einen Rechtsanspruch auf Erteilung einer AE vor, falls beide Elternteile oder der allein personensorgeberechtigte Elternteil eine AE, eine NE oder eine Erlaubnis zum Daueraufenthalt-EU besitzen</a:t>
            </a:r>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94336AC1-35CA-496E-8A6E-FCE005779DB7}" type="slidenum">
              <a:rPr lang="de-DE" smtClean="0"/>
              <a:pPr fontAlgn="base">
                <a:spcBef>
                  <a:spcPct val="0"/>
                </a:spcBef>
                <a:spcAft>
                  <a:spcPct val="0"/>
                </a:spcAft>
                <a:defRPr/>
              </a:pPr>
              <a:t>17</a:t>
            </a:fld>
            <a:endParaRPr lang="de-DE"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de-DE" sz="2800" dirty="0" smtClean="0"/>
              <a:t>4. Nachzug zu Ausländern – Ehegatten- bzw. </a:t>
            </a:r>
            <a:br>
              <a:rPr lang="de-DE" sz="2800" dirty="0" smtClean="0"/>
            </a:br>
            <a:r>
              <a:rPr lang="de-DE" sz="2800" dirty="0" smtClean="0"/>
              <a:t>    Kindernachzug</a:t>
            </a:r>
          </a:p>
        </p:txBody>
      </p:sp>
      <p:sp>
        <p:nvSpPr>
          <p:cNvPr id="23555" name="Inhaltsplatzhalter 2"/>
          <p:cNvSpPr>
            <a:spLocks noGrp="1"/>
          </p:cNvSpPr>
          <p:nvPr>
            <p:ph idx="1"/>
          </p:nvPr>
        </p:nvSpPr>
        <p:spPr>
          <a:xfrm>
            <a:off x="395288" y="1773238"/>
            <a:ext cx="8496300" cy="4321175"/>
          </a:xfrm>
        </p:spPr>
        <p:txBody>
          <a:bodyPr/>
          <a:lstStyle/>
          <a:p>
            <a:pPr eaLnBrk="1" hangingPunct="1"/>
            <a:endParaRPr lang="de-DE" sz="1600" dirty="0" smtClean="0"/>
          </a:p>
          <a:p>
            <a:pPr eaLnBrk="1" hangingPunct="1">
              <a:buFontTx/>
              <a:buNone/>
            </a:pPr>
            <a:endParaRPr lang="de-DE" sz="2400" dirty="0" smtClean="0"/>
          </a:p>
          <a:p>
            <a:pPr eaLnBrk="1" hangingPunct="1">
              <a:buFontTx/>
              <a:buNone/>
            </a:pPr>
            <a:r>
              <a:rPr lang="de-DE" sz="2400" dirty="0" smtClean="0">
                <a:solidFill>
                  <a:srgbClr val="FF0000"/>
                </a:solidFill>
              </a:rPr>
              <a:t>Weitere Regelungen bei Ehegatten- oder Kindernachzug richten sich danach, welchen Aufenthaltstitel der Ausländer, zu dem nachgezogen werden soll, besitzt</a:t>
            </a:r>
          </a:p>
          <a:p>
            <a:pPr eaLnBrk="1" hangingPunct="1">
              <a:buFontTx/>
              <a:buNone/>
            </a:pPr>
            <a:endParaRPr lang="de-DE" sz="2000" dirty="0" smtClean="0">
              <a:solidFill>
                <a:srgbClr val="FF0000"/>
              </a:solidFill>
            </a:endParaRPr>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1B62A9A6-DCEE-42C4-9073-30AFE8846836}" type="slidenum">
              <a:rPr lang="de-DE" smtClean="0"/>
              <a:pPr fontAlgn="base">
                <a:spcBef>
                  <a:spcPct val="0"/>
                </a:spcBef>
                <a:spcAft>
                  <a:spcPct val="0"/>
                </a:spcAft>
                <a:defRPr/>
              </a:pPr>
              <a:t>18</a:t>
            </a:fld>
            <a:endParaRPr lang="de-DE"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246063" y="930275"/>
            <a:ext cx="7997825" cy="1143000"/>
          </a:xfrm>
        </p:spPr>
        <p:txBody>
          <a:bodyPr/>
          <a:lstStyle/>
          <a:p>
            <a:pPr eaLnBrk="1" hangingPunct="1"/>
            <a:r>
              <a:rPr lang="de-DE" sz="2800" dirty="0" smtClean="0"/>
              <a:t>4. Nachzug zu Ausländern – </a:t>
            </a:r>
            <a:r>
              <a:rPr lang="de-DE" sz="2600" dirty="0" smtClean="0"/>
              <a:t>Nachzug der Eltern </a:t>
            </a:r>
            <a:br>
              <a:rPr lang="de-DE" sz="2600" dirty="0" smtClean="0"/>
            </a:br>
            <a:r>
              <a:rPr lang="de-DE" sz="2600" dirty="0" smtClean="0"/>
              <a:t>    und sonstiger Familienangehöriger, § 36 </a:t>
            </a:r>
            <a:r>
              <a:rPr lang="de-DE" sz="2600" dirty="0" err="1" smtClean="0"/>
              <a:t>AufenthG</a:t>
            </a:r>
            <a:endParaRPr lang="de-DE" sz="2600" dirty="0" smtClean="0"/>
          </a:p>
        </p:txBody>
      </p:sp>
      <p:sp>
        <p:nvSpPr>
          <p:cNvPr id="25603" name="Inhaltsplatzhalter 2"/>
          <p:cNvSpPr>
            <a:spLocks noGrp="1"/>
          </p:cNvSpPr>
          <p:nvPr>
            <p:ph idx="1"/>
          </p:nvPr>
        </p:nvSpPr>
        <p:spPr>
          <a:xfrm>
            <a:off x="395288" y="1773238"/>
            <a:ext cx="8496300" cy="4321175"/>
          </a:xfrm>
        </p:spPr>
        <p:txBody>
          <a:bodyPr/>
          <a:lstStyle/>
          <a:p>
            <a:pPr eaLnBrk="1" hangingPunct="1">
              <a:buFontTx/>
              <a:buNone/>
            </a:pPr>
            <a:endParaRPr lang="de-DE" sz="2000" dirty="0" smtClean="0"/>
          </a:p>
          <a:p>
            <a:pPr eaLnBrk="1" hangingPunct="1"/>
            <a:r>
              <a:rPr lang="de-DE" sz="2200" dirty="0" smtClean="0"/>
              <a:t>Nachzugsanspruch der Eltern eines unbegleiteten minderjährigen anerkannten Flüchtlings, § 36 Abs. 1 </a:t>
            </a:r>
            <a:r>
              <a:rPr lang="de-DE" sz="2200" dirty="0" err="1" smtClean="0"/>
              <a:t>AufenthG</a:t>
            </a:r>
            <a:endParaRPr lang="de-DE" sz="2200" dirty="0" smtClean="0"/>
          </a:p>
          <a:p>
            <a:pPr lvl="1" eaLnBrk="1" hangingPunct="1">
              <a:buFont typeface="Courier New" panose="02070309020205020404" pitchFamily="49" charset="0"/>
              <a:buChar char="o"/>
            </a:pPr>
            <a:r>
              <a:rPr lang="de-DE" sz="2000" dirty="0" smtClean="0"/>
              <a:t>Keine LU-Sicherung</a:t>
            </a:r>
          </a:p>
          <a:p>
            <a:pPr lvl="1" eaLnBrk="1" hangingPunct="1">
              <a:buFont typeface="Courier New" panose="02070309020205020404" pitchFamily="49" charset="0"/>
              <a:buChar char="o"/>
            </a:pPr>
            <a:r>
              <a:rPr lang="de-DE" sz="2000" dirty="0" smtClean="0"/>
              <a:t>Kein Wohnraum nachzuweisen</a:t>
            </a:r>
          </a:p>
          <a:p>
            <a:pPr lvl="1" eaLnBrk="1" hangingPunct="1">
              <a:buFont typeface="Courier New" panose="02070309020205020404" pitchFamily="49" charset="0"/>
              <a:buChar char="o"/>
            </a:pPr>
            <a:r>
              <a:rPr lang="de-DE" sz="2000" dirty="0" smtClean="0"/>
              <a:t>(nur) Asylantragstellung des </a:t>
            </a:r>
            <a:r>
              <a:rPr lang="de-DE" sz="2000" dirty="0" err="1" smtClean="0"/>
              <a:t>umF</a:t>
            </a:r>
            <a:r>
              <a:rPr lang="de-DE" sz="2000" dirty="0" smtClean="0"/>
              <a:t> vor Vollendung des 18. Lebensjahrs (EuGH 12.4.2018 </a:t>
            </a:r>
            <a:r>
              <a:rPr lang="de-DE" sz="2000" dirty="0" err="1" smtClean="0"/>
              <a:t>Rs</a:t>
            </a:r>
            <a:r>
              <a:rPr lang="de-DE" sz="2000" dirty="0" smtClean="0"/>
              <a:t>. C-550/16)</a:t>
            </a:r>
          </a:p>
          <a:p>
            <a:pPr lvl="1" eaLnBrk="1" hangingPunct="1">
              <a:buFont typeface="Courier New" panose="02070309020205020404" pitchFamily="49" charset="0"/>
              <a:buChar char="o"/>
            </a:pPr>
            <a:r>
              <a:rPr lang="de-DE" sz="2000" dirty="0" smtClean="0"/>
              <a:t>Kein Anspruch der (minderjährigen Geschwister)</a:t>
            </a:r>
            <a:endParaRPr lang="de-DE" sz="2400" dirty="0" smtClean="0"/>
          </a:p>
          <a:p>
            <a:pPr eaLnBrk="1" hangingPunct="1"/>
            <a:r>
              <a:rPr lang="de-DE" sz="2200" dirty="0" smtClean="0"/>
              <a:t>sonstigen Familienangehörigen </a:t>
            </a:r>
            <a:r>
              <a:rPr lang="de-DE" sz="2200" dirty="0" smtClean="0"/>
              <a:t>nur Vermeidung </a:t>
            </a:r>
            <a:r>
              <a:rPr lang="de-DE" sz="2200" dirty="0" smtClean="0"/>
              <a:t>einer außergewöhnlichen Härte </a:t>
            </a:r>
            <a:r>
              <a:rPr lang="de-DE" sz="2200" dirty="0" smtClean="0"/>
              <a:t>(§ </a:t>
            </a:r>
            <a:r>
              <a:rPr lang="de-DE" sz="2200" dirty="0" smtClean="0"/>
              <a:t>36 Abs. 2 Satz 1 </a:t>
            </a:r>
            <a:r>
              <a:rPr lang="de-DE" sz="2200" dirty="0" err="1" smtClean="0"/>
              <a:t>AufenthG</a:t>
            </a:r>
            <a:r>
              <a:rPr lang="de-DE" sz="2200" dirty="0" smtClean="0"/>
              <a:t>)</a:t>
            </a:r>
          </a:p>
          <a:p>
            <a:pPr lvl="1" eaLnBrk="1" hangingPunct="1">
              <a:buFont typeface="Courier New" panose="02070309020205020404" pitchFamily="49" charset="0"/>
              <a:buChar char="o"/>
            </a:pPr>
            <a:r>
              <a:rPr lang="de-DE" sz="2000" dirty="0" smtClean="0"/>
              <a:t>Ermessen!</a:t>
            </a:r>
          </a:p>
          <a:p>
            <a:pPr lvl="1" eaLnBrk="1" hangingPunct="1">
              <a:buFont typeface="Courier New" panose="02070309020205020404" pitchFamily="49" charset="0"/>
              <a:buChar char="o"/>
            </a:pPr>
            <a:r>
              <a:rPr lang="de-DE" sz="2000" dirty="0" smtClean="0"/>
              <a:t>LU!</a:t>
            </a:r>
          </a:p>
          <a:p>
            <a:pPr lvl="1" eaLnBrk="1" hangingPunct="1">
              <a:buFont typeface="Courier New" panose="02070309020205020404" pitchFamily="49" charset="0"/>
              <a:buChar char="o"/>
            </a:pPr>
            <a:r>
              <a:rPr lang="de-DE" sz="2000" dirty="0" smtClean="0"/>
              <a:t>Wohnraum!</a:t>
            </a:r>
            <a:endParaRPr lang="de-DE" sz="2000" dirty="0" smtClean="0"/>
          </a:p>
          <a:p>
            <a:pPr eaLnBrk="1" hangingPunct="1">
              <a:buFontTx/>
              <a:buNone/>
            </a:pPr>
            <a:endParaRPr lang="de-DE" sz="2400" dirty="0" smtClean="0"/>
          </a:p>
          <a:p>
            <a:pPr eaLnBrk="1" hangingPunct="1">
              <a:buFontTx/>
              <a:buNone/>
            </a:pPr>
            <a:endParaRPr lang="de-DE" sz="2400" dirty="0" smtClean="0"/>
          </a:p>
          <a:p>
            <a:pPr eaLnBrk="1" hangingPunct="1">
              <a:buFontTx/>
              <a:buNone/>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897DD2DD-0A0F-46C3-A340-9B6C11CF5258}" type="slidenum">
              <a:rPr lang="de-DE" smtClean="0"/>
              <a:pPr fontAlgn="base">
                <a:spcBef>
                  <a:spcPct val="0"/>
                </a:spcBef>
                <a:spcAft>
                  <a:spcPct val="0"/>
                </a:spcAft>
                <a:defRPr/>
              </a:pPr>
              <a:t>19</a:t>
            </a:fld>
            <a:endParaRPr lang="de-DE"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pPr eaLnBrk="1" hangingPunct="1"/>
            <a:r>
              <a:rPr lang="de-DE" smtClean="0"/>
              <a:t>Inhalt</a:t>
            </a:r>
          </a:p>
        </p:txBody>
      </p:sp>
      <p:sp>
        <p:nvSpPr>
          <p:cNvPr id="4099" name="Inhaltsplatzhalter 2"/>
          <p:cNvSpPr>
            <a:spLocks noGrp="1"/>
          </p:cNvSpPr>
          <p:nvPr>
            <p:ph idx="1"/>
          </p:nvPr>
        </p:nvSpPr>
        <p:spPr>
          <a:xfrm>
            <a:off x="468313" y="1700809"/>
            <a:ext cx="8131175" cy="4619030"/>
          </a:xfrm>
        </p:spPr>
        <p:txBody>
          <a:bodyPr/>
          <a:lstStyle/>
          <a:p>
            <a:pPr marL="0" indent="0" eaLnBrk="1" hangingPunct="1">
              <a:buNone/>
            </a:pPr>
            <a:r>
              <a:rPr lang="de-DE" sz="2200" dirty="0" smtClean="0">
                <a:solidFill>
                  <a:srgbClr val="C00000"/>
                </a:solidFill>
              </a:rPr>
              <a:t>I. Familiennachzug</a:t>
            </a:r>
          </a:p>
          <a:p>
            <a:pPr marL="514350" indent="-514350" eaLnBrk="1" hangingPunct="1">
              <a:buFontTx/>
              <a:buAutoNum type="arabicPeriod"/>
            </a:pPr>
            <a:r>
              <a:rPr lang="de-DE" sz="2200" dirty="0" smtClean="0"/>
              <a:t>Einleitung</a:t>
            </a:r>
          </a:p>
          <a:p>
            <a:pPr marL="514350" indent="-514350" eaLnBrk="1" hangingPunct="1">
              <a:buFontTx/>
              <a:buAutoNum type="arabicPeriod"/>
            </a:pPr>
            <a:r>
              <a:rPr lang="de-DE" sz="2200" dirty="0" smtClean="0"/>
              <a:t>Übersicht – Kategorien des Familiennachzugs</a:t>
            </a:r>
          </a:p>
          <a:p>
            <a:pPr marL="514350" indent="-514350" eaLnBrk="1" hangingPunct="1">
              <a:buFontTx/>
              <a:buAutoNum type="arabicPeriod"/>
            </a:pPr>
            <a:r>
              <a:rPr lang="de-DE" sz="2200" dirty="0" smtClean="0"/>
              <a:t>Nachzug zu Deutschen, § 28 </a:t>
            </a:r>
            <a:r>
              <a:rPr lang="de-DE" sz="2200" dirty="0" err="1" smtClean="0"/>
              <a:t>AufenthG</a:t>
            </a:r>
            <a:endParaRPr lang="de-DE" sz="2200" dirty="0" smtClean="0"/>
          </a:p>
          <a:p>
            <a:pPr marL="1314450" lvl="2" indent="-514350" eaLnBrk="1" hangingPunct="1">
              <a:buFont typeface="Tahoma" pitchFamily="34" charset="0"/>
              <a:buAutoNum type="alphaLcPeriod"/>
            </a:pPr>
            <a:r>
              <a:rPr lang="de-DE" sz="1600" dirty="0" smtClean="0"/>
              <a:t>Kind oder Elternteil</a:t>
            </a:r>
          </a:p>
          <a:p>
            <a:pPr marL="1314450" lvl="2" indent="-514350" eaLnBrk="1" hangingPunct="1">
              <a:buFont typeface="Tahoma" pitchFamily="34" charset="0"/>
              <a:buAutoNum type="alphaLcPeriod"/>
            </a:pPr>
            <a:r>
              <a:rPr lang="de-DE" sz="1600" dirty="0" smtClean="0"/>
              <a:t>Ehegatte</a:t>
            </a:r>
          </a:p>
          <a:p>
            <a:pPr marL="1314450" lvl="2" indent="-514350" eaLnBrk="1" hangingPunct="1">
              <a:buFont typeface="Tahoma" pitchFamily="34" charset="0"/>
              <a:buAutoNum type="alphaLcPeriod"/>
            </a:pPr>
            <a:r>
              <a:rPr lang="de-DE" sz="1600" dirty="0" smtClean="0"/>
              <a:t>Nichtsorgeberechtigtes Elternteil</a:t>
            </a:r>
          </a:p>
          <a:p>
            <a:pPr marL="514350" indent="-514350" eaLnBrk="1" hangingPunct="1">
              <a:buNone/>
            </a:pPr>
            <a:r>
              <a:rPr lang="de-DE" sz="2200" dirty="0" smtClean="0"/>
              <a:t>4. 	Nachzug zu Ausländern, §§ 29 – 36 </a:t>
            </a:r>
            <a:r>
              <a:rPr lang="de-DE" sz="2200" dirty="0" err="1" smtClean="0"/>
              <a:t>AufenthG</a:t>
            </a:r>
            <a:endParaRPr lang="de-DE" sz="2200" dirty="0" smtClean="0"/>
          </a:p>
          <a:p>
            <a:pPr marL="1314450" lvl="2" indent="-514350" eaLnBrk="1" hangingPunct="1">
              <a:buFont typeface="Tahoma" pitchFamily="34" charset="0"/>
              <a:buAutoNum type="alphaLcPeriod"/>
            </a:pPr>
            <a:r>
              <a:rPr lang="de-DE" sz="1600" dirty="0" smtClean="0"/>
              <a:t>Ehegattennachzug, § 30 </a:t>
            </a:r>
            <a:r>
              <a:rPr lang="de-DE" sz="1600" dirty="0" err="1" smtClean="0"/>
              <a:t>AufenthG</a:t>
            </a:r>
            <a:endParaRPr lang="de-DE" sz="1600" dirty="0" smtClean="0"/>
          </a:p>
          <a:p>
            <a:pPr marL="1314450" lvl="2" indent="-514350" eaLnBrk="1" hangingPunct="1">
              <a:buFont typeface="Tahoma" pitchFamily="34" charset="0"/>
              <a:buAutoNum type="alphaLcPeriod"/>
            </a:pPr>
            <a:r>
              <a:rPr lang="de-DE" sz="1600" dirty="0" smtClean="0"/>
              <a:t>Kindernachzug, § 32 </a:t>
            </a:r>
            <a:r>
              <a:rPr lang="de-DE" sz="1600" dirty="0" err="1" smtClean="0"/>
              <a:t>AufenthG</a:t>
            </a:r>
            <a:endParaRPr lang="de-DE" sz="1600" dirty="0" smtClean="0"/>
          </a:p>
          <a:p>
            <a:pPr marL="1314450" lvl="2" indent="-514350" eaLnBrk="1" hangingPunct="1">
              <a:buFont typeface="Tahoma" pitchFamily="34" charset="0"/>
              <a:buAutoNum type="alphaLcPeriod"/>
            </a:pPr>
            <a:r>
              <a:rPr lang="de-DE" sz="1600" dirty="0" smtClean="0"/>
              <a:t>Nachzug der Eltern und sonstiger Familienangehöriger, § 36 </a:t>
            </a:r>
            <a:r>
              <a:rPr lang="de-DE" sz="1600" dirty="0" err="1" smtClean="0"/>
              <a:t>AufenthG</a:t>
            </a:r>
            <a:endParaRPr lang="de-DE" sz="1600" dirty="0" smtClean="0"/>
          </a:p>
          <a:p>
            <a:pPr marL="514350" indent="-514350" eaLnBrk="1" hangingPunct="1">
              <a:buFont typeface="Tahoma" pitchFamily="34" charset="0"/>
              <a:buAutoNum type="arabicPeriod" startAt="5"/>
            </a:pPr>
            <a:r>
              <a:rPr lang="de-DE" sz="2200" dirty="0" smtClean="0"/>
              <a:t>Eigenständige Aufenthaltsrechte und nachzugsbezogene rechtliche Verfestigung</a:t>
            </a:r>
          </a:p>
          <a:p>
            <a:pPr marL="0" indent="0" eaLnBrk="1" hangingPunct="1">
              <a:buNone/>
            </a:pPr>
            <a:r>
              <a:rPr lang="de-DE" sz="2200" dirty="0" smtClean="0">
                <a:solidFill>
                  <a:srgbClr val="C00000"/>
                </a:solidFill>
              </a:rPr>
              <a:t>II. Humanitäre Aufenthaltserlaubnisse</a:t>
            </a:r>
          </a:p>
        </p:txBody>
      </p:sp>
      <p:sp>
        <p:nvSpPr>
          <p:cNvPr id="4100" name="Foliennummernplatzhalter 5"/>
          <p:cNvSpPr>
            <a:spLocks noGrp="1"/>
          </p:cNvSpPr>
          <p:nvPr>
            <p:ph type="sldNum" sz="quarter" idx="12"/>
          </p:nvPr>
        </p:nvSpPr>
        <p:spPr>
          <a:ln>
            <a:miter lim="800000"/>
            <a:headEnd/>
            <a:tailEnd/>
          </a:ln>
        </p:spPr>
        <p:txBody>
          <a:bodyPr/>
          <a:lstStyle/>
          <a:p>
            <a:pPr fontAlgn="base">
              <a:spcBef>
                <a:spcPct val="0"/>
              </a:spcBef>
              <a:spcAft>
                <a:spcPct val="0"/>
              </a:spcAft>
              <a:defRPr/>
            </a:pPr>
            <a:fld id="{868CD4F7-D5DA-4B94-87BC-500C32013337}" type="slidenum">
              <a:rPr lang="de-DE" smtClean="0"/>
              <a:pPr fontAlgn="base">
                <a:spcBef>
                  <a:spcPct val="0"/>
                </a:spcBef>
                <a:spcAft>
                  <a:spcPct val="0"/>
                </a:spcAft>
                <a:defRPr/>
              </a:pPr>
              <a:t>2</a:t>
            </a:fld>
            <a:endParaRPr lang="de-D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246063" y="930275"/>
            <a:ext cx="8358187" cy="1143000"/>
          </a:xfrm>
        </p:spPr>
        <p:txBody>
          <a:bodyPr/>
          <a:lstStyle/>
          <a:p>
            <a:pPr eaLnBrk="1" hangingPunct="1"/>
            <a:r>
              <a:rPr lang="de-DE" sz="2800" dirty="0" smtClean="0"/>
              <a:t>5. Eigenständige Aufenthaltsrechte und  </a:t>
            </a:r>
            <a:br>
              <a:rPr lang="de-DE" sz="2800" dirty="0" smtClean="0"/>
            </a:br>
            <a:r>
              <a:rPr lang="de-DE" sz="2800" dirty="0" smtClean="0"/>
              <a:t>    nachzugsbezogene rechtliche Verfestigung</a:t>
            </a:r>
            <a:endParaRPr lang="de-DE" sz="2600" dirty="0" smtClean="0"/>
          </a:p>
        </p:txBody>
      </p:sp>
      <p:sp>
        <p:nvSpPr>
          <p:cNvPr id="17411" name="Inhaltsplatzhalter 2"/>
          <p:cNvSpPr>
            <a:spLocks noGrp="1"/>
          </p:cNvSpPr>
          <p:nvPr>
            <p:ph idx="1"/>
          </p:nvPr>
        </p:nvSpPr>
        <p:spPr>
          <a:xfrm>
            <a:off x="395288" y="1773238"/>
            <a:ext cx="8496300" cy="4321175"/>
          </a:xfrm>
        </p:spPr>
        <p:txBody>
          <a:bodyPr/>
          <a:lstStyle/>
          <a:p>
            <a:pPr eaLnBrk="1" hangingPunct="1">
              <a:buFontTx/>
              <a:buNone/>
              <a:defRPr/>
            </a:pPr>
            <a:endParaRPr lang="de-DE" sz="2000" dirty="0" smtClean="0"/>
          </a:p>
          <a:p>
            <a:pPr marL="457200" indent="-457200" eaLnBrk="1" hangingPunct="1">
              <a:buFontTx/>
              <a:buAutoNum type="alphaLcPeriod"/>
              <a:defRPr/>
            </a:pPr>
            <a:r>
              <a:rPr lang="de-DE" sz="2400" u="sng" dirty="0" smtClean="0"/>
              <a:t>Niederlassungserlaubnis</a:t>
            </a:r>
            <a:r>
              <a:rPr lang="de-DE" sz="2400" dirty="0" smtClean="0"/>
              <a:t>…</a:t>
            </a:r>
          </a:p>
          <a:p>
            <a:pPr marL="457200" indent="-457200" eaLnBrk="1" hangingPunct="1">
              <a:buFontTx/>
              <a:buNone/>
              <a:defRPr/>
            </a:pPr>
            <a:r>
              <a:rPr lang="de-DE" sz="2400" dirty="0" smtClean="0"/>
              <a:t>…bei </a:t>
            </a:r>
            <a:r>
              <a:rPr lang="de-DE" sz="2400" u="sng" dirty="0" smtClean="0"/>
              <a:t>Nachzug zu Deutschen</a:t>
            </a:r>
            <a:r>
              <a:rPr lang="de-DE" sz="2400" dirty="0" smtClean="0"/>
              <a:t>: § 28 Abs. 2 Satz 1 AufenthG</a:t>
            </a:r>
          </a:p>
          <a:p>
            <a:pPr marL="457200" indent="-457200" eaLnBrk="1" hangingPunct="1">
              <a:buFontTx/>
              <a:buNone/>
              <a:defRPr/>
            </a:pPr>
            <a:r>
              <a:rPr lang="de-DE" sz="2400" dirty="0" smtClean="0"/>
              <a:t>Dem Ausländer wird eine NE erteilt, wenn</a:t>
            </a:r>
          </a:p>
          <a:p>
            <a:pPr eaLnBrk="1" hangingPunct="1">
              <a:defRPr/>
            </a:pPr>
            <a:r>
              <a:rPr lang="de-DE" sz="2400" dirty="0" smtClean="0"/>
              <a:t>er drei Jahre im Besitz einer AE ist,</a:t>
            </a:r>
          </a:p>
          <a:p>
            <a:pPr eaLnBrk="1" hangingPunct="1">
              <a:defRPr/>
            </a:pPr>
            <a:r>
              <a:rPr lang="de-DE" sz="2400" dirty="0" smtClean="0"/>
              <a:t>der Lebensunterhalt gesichert ist</a:t>
            </a:r>
          </a:p>
          <a:p>
            <a:pPr eaLnBrk="1" hangingPunct="1">
              <a:defRPr/>
            </a:pPr>
            <a:r>
              <a:rPr lang="de-DE" sz="2400" dirty="0" smtClean="0"/>
              <a:t>die familiäre Lebensgemeinschaft mit dem Deutschen im Bundesgebiet fortbesteht,</a:t>
            </a:r>
          </a:p>
          <a:p>
            <a:pPr eaLnBrk="1" hangingPunct="1">
              <a:defRPr/>
            </a:pPr>
            <a:r>
              <a:rPr lang="de-DE" sz="2400" dirty="0" smtClean="0"/>
              <a:t>kein Ausweisungsgrund vorliegt, und</a:t>
            </a:r>
          </a:p>
          <a:p>
            <a:pPr eaLnBrk="1" hangingPunct="1">
              <a:defRPr/>
            </a:pPr>
            <a:r>
              <a:rPr lang="de-DE" sz="2400" dirty="0" smtClean="0"/>
              <a:t>er über ausreichende Kenntnisse der deutschen Sprache verfügt (Niveau B1).</a:t>
            </a:r>
          </a:p>
          <a:p>
            <a:pPr eaLnBrk="1" hangingPunct="1">
              <a:buFontTx/>
              <a:buNone/>
              <a:defRPr/>
            </a:pPr>
            <a:r>
              <a:rPr lang="de-DE" sz="2400" dirty="0" smtClean="0"/>
              <a:t>Die strengen Voraussetzungen des § 9 AufenthG gelten nicht.</a:t>
            </a:r>
          </a:p>
          <a:p>
            <a:pPr marL="457200" indent="-457200" eaLnBrk="1" hangingPunct="1">
              <a:buFontTx/>
              <a:buNone/>
              <a:defRPr/>
            </a:pPr>
            <a:endParaRPr lang="de-DE" sz="2400" dirty="0" smtClean="0"/>
          </a:p>
          <a:p>
            <a:pPr eaLnBrk="1" hangingPunct="1">
              <a:buFontTx/>
              <a:buNone/>
              <a:defRPr/>
            </a:pPr>
            <a:endParaRPr lang="de-DE" sz="2400" dirty="0" smtClean="0"/>
          </a:p>
          <a:p>
            <a:pPr eaLnBrk="1" hangingPunct="1">
              <a:buFontTx/>
              <a:buNone/>
              <a:defRPr/>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A1ED1610-7457-42AB-A2DB-AAB8F3BD54E6}" type="slidenum">
              <a:rPr lang="de-DE" smtClean="0"/>
              <a:pPr fontAlgn="base">
                <a:spcBef>
                  <a:spcPct val="0"/>
                </a:spcBef>
                <a:spcAft>
                  <a:spcPct val="0"/>
                </a:spcAft>
                <a:defRPr/>
              </a:pPr>
              <a:t>20</a:t>
            </a:fld>
            <a:endParaRPr lang="de-DE"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a:xfrm>
            <a:off x="246063" y="930275"/>
            <a:ext cx="8213725" cy="1143000"/>
          </a:xfrm>
        </p:spPr>
        <p:txBody>
          <a:bodyPr/>
          <a:lstStyle/>
          <a:p>
            <a:pPr eaLnBrk="1" hangingPunct="1"/>
            <a:r>
              <a:rPr lang="de-DE" sz="2800" dirty="0" smtClean="0"/>
              <a:t>5. Eigenständige Aufenthaltsrechte und </a:t>
            </a:r>
            <a:br>
              <a:rPr lang="de-DE" sz="2800" dirty="0" smtClean="0"/>
            </a:br>
            <a:r>
              <a:rPr lang="de-DE" sz="2800" dirty="0" smtClean="0"/>
              <a:t>    nachzugsbezogene rechtliche Verfestigung</a:t>
            </a:r>
            <a:endParaRPr lang="de-DE" sz="2600" dirty="0" smtClean="0"/>
          </a:p>
        </p:txBody>
      </p:sp>
      <p:sp>
        <p:nvSpPr>
          <p:cNvPr id="17411" name="Inhaltsplatzhalter 2"/>
          <p:cNvSpPr>
            <a:spLocks noGrp="1"/>
          </p:cNvSpPr>
          <p:nvPr>
            <p:ph idx="1"/>
          </p:nvPr>
        </p:nvSpPr>
        <p:spPr>
          <a:xfrm>
            <a:off x="395288" y="1773238"/>
            <a:ext cx="8496300" cy="4321175"/>
          </a:xfrm>
        </p:spPr>
        <p:txBody>
          <a:bodyPr/>
          <a:lstStyle/>
          <a:p>
            <a:pPr eaLnBrk="1" hangingPunct="1">
              <a:buFontTx/>
              <a:buNone/>
              <a:defRPr/>
            </a:pPr>
            <a:endParaRPr lang="de-DE" sz="2000" dirty="0" smtClean="0"/>
          </a:p>
          <a:p>
            <a:pPr marL="457200" indent="-457200" eaLnBrk="1" hangingPunct="1">
              <a:buFontTx/>
              <a:buAutoNum type="alphaLcPeriod"/>
              <a:defRPr/>
            </a:pPr>
            <a:r>
              <a:rPr lang="de-DE" sz="2400" u="sng" dirty="0" smtClean="0"/>
              <a:t>Niederlassungserlaubnis</a:t>
            </a:r>
            <a:r>
              <a:rPr lang="de-DE" sz="2400" dirty="0" smtClean="0"/>
              <a:t>…</a:t>
            </a:r>
          </a:p>
          <a:p>
            <a:pPr marL="457200" indent="-457200" eaLnBrk="1" hangingPunct="1">
              <a:buFontTx/>
              <a:buNone/>
              <a:defRPr/>
            </a:pPr>
            <a:r>
              <a:rPr lang="de-DE" sz="2400" dirty="0" smtClean="0"/>
              <a:t>…bei </a:t>
            </a:r>
            <a:r>
              <a:rPr lang="de-DE" sz="2400" u="sng" dirty="0" smtClean="0"/>
              <a:t>Nachzug zu Ausländern</a:t>
            </a:r>
            <a:r>
              <a:rPr lang="de-DE" sz="2400" dirty="0" smtClean="0"/>
              <a:t>: § 9 AufenthG</a:t>
            </a:r>
          </a:p>
          <a:p>
            <a:pPr marL="457200" indent="-457200" eaLnBrk="1" hangingPunct="1">
              <a:buFontTx/>
              <a:buNone/>
              <a:defRPr/>
            </a:pPr>
            <a:endParaRPr lang="de-DE" sz="2400" dirty="0" smtClean="0"/>
          </a:p>
          <a:p>
            <a:pPr marL="457200" indent="-457200" eaLnBrk="1" hangingPunct="1">
              <a:buFontTx/>
              <a:buNone/>
              <a:defRPr/>
            </a:pPr>
            <a:r>
              <a:rPr lang="de-DE" sz="2400" dirty="0" smtClean="0"/>
              <a:t>keine Sondervorschriften</a:t>
            </a:r>
          </a:p>
          <a:p>
            <a:pPr eaLnBrk="1" hangingPunct="1">
              <a:buFontTx/>
              <a:buNone/>
              <a:defRPr/>
            </a:pPr>
            <a:endParaRPr lang="de-DE" sz="2400" dirty="0" smtClean="0"/>
          </a:p>
          <a:p>
            <a:pPr eaLnBrk="1" hangingPunct="1">
              <a:buFontTx/>
              <a:buNone/>
              <a:defRPr/>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66B0DCE8-4BA6-4837-9F25-290BFF0EAE80}" type="slidenum">
              <a:rPr lang="de-DE" smtClean="0"/>
              <a:pPr fontAlgn="base">
                <a:spcBef>
                  <a:spcPct val="0"/>
                </a:spcBef>
                <a:spcAft>
                  <a:spcPct val="0"/>
                </a:spcAft>
                <a:defRPr/>
              </a:pPr>
              <a:t>21</a:t>
            </a:fld>
            <a:endParaRPr lang="de-DE"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pPr eaLnBrk="1" hangingPunct="1"/>
            <a:r>
              <a:rPr lang="de-DE" sz="2800" dirty="0" smtClean="0"/>
              <a:t>5. Eigenständige Aufenthaltsrechte und </a:t>
            </a:r>
            <a:br>
              <a:rPr lang="de-DE" sz="2800" dirty="0" smtClean="0"/>
            </a:br>
            <a:r>
              <a:rPr lang="de-DE" sz="2800" dirty="0" smtClean="0"/>
              <a:t>    nachzugsbezogene rechtliche Verfestigung</a:t>
            </a:r>
            <a:endParaRPr lang="de-DE" sz="2600" dirty="0" smtClean="0"/>
          </a:p>
        </p:txBody>
      </p:sp>
      <p:sp>
        <p:nvSpPr>
          <p:cNvPr id="17411" name="Inhaltsplatzhalter 2"/>
          <p:cNvSpPr>
            <a:spLocks noGrp="1"/>
          </p:cNvSpPr>
          <p:nvPr>
            <p:ph idx="1"/>
          </p:nvPr>
        </p:nvSpPr>
        <p:spPr>
          <a:xfrm>
            <a:off x="395288" y="1773238"/>
            <a:ext cx="8496300" cy="4321175"/>
          </a:xfrm>
        </p:spPr>
        <p:txBody>
          <a:bodyPr/>
          <a:lstStyle/>
          <a:p>
            <a:pPr eaLnBrk="1" hangingPunct="1">
              <a:buFontTx/>
              <a:buNone/>
              <a:defRPr/>
            </a:pPr>
            <a:endParaRPr lang="de-DE" sz="2000" dirty="0" smtClean="0"/>
          </a:p>
          <a:p>
            <a:pPr marL="457200" indent="-457200" eaLnBrk="1" hangingPunct="1">
              <a:buFont typeface="+mj-lt"/>
              <a:buAutoNum type="alphaLcPeriod" startAt="2"/>
              <a:defRPr/>
            </a:pPr>
            <a:r>
              <a:rPr lang="de-DE" sz="2400" u="sng" dirty="0" smtClean="0"/>
              <a:t>Eigenständiges Aufenthaltsrecht des Ehegatten bei Aufhebung der ehelichen Gemeinschaft, § 31 AufenthG</a:t>
            </a:r>
          </a:p>
          <a:p>
            <a:pPr marL="457200" indent="-457200" eaLnBrk="1" hangingPunct="1">
              <a:buFontTx/>
              <a:buNone/>
              <a:defRPr/>
            </a:pPr>
            <a:endParaRPr lang="de-DE" sz="1200" dirty="0" smtClean="0"/>
          </a:p>
          <a:p>
            <a:pPr marL="457200" indent="-457200" eaLnBrk="1" hangingPunct="1">
              <a:buFontTx/>
              <a:buNone/>
              <a:defRPr/>
            </a:pPr>
            <a:r>
              <a:rPr lang="de-DE" sz="2400" dirty="0" smtClean="0"/>
              <a:t>Sofern </a:t>
            </a:r>
          </a:p>
          <a:p>
            <a:pPr marL="457200" indent="-457200" eaLnBrk="1" hangingPunct="1">
              <a:buFontTx/>
              <a:buAutoNum type="arabicParenBoth"/>
              <a:defRPr/>
            </a:pPr>
            <a:r>
              <a:rPr lang="de-DE" sz="2400" dirty="0" smtClean="0"/>
              <a:t>die eheliche Lebensgemeinschaft seit mindestens </a:t>
            </a:r>
            <a:r>
              <a:rPr lang="de-DE" sz="2400" b="1" dirty="0" smtClean="0"/>
              <a:t>drei Jahren</a:t>
            </a:r>
            <a:r>
              <a:rPr lang="de-DE" sz="2400" dirty="0" smtClean="0"/>
              <a:t> rechtmäßig im Bundesgebiet bestanden hat, oder</a:t>
            </a:r>
          </a:p>
          <a:p>
            <a:pPr marL="457200" indent="-457200" eaLnBrk="1" hangingPunct="1">
              <a:buFontTx/>
              <a:buAutoNum type="arabicParenBoth"/>
              <a:defRPr/>
            </a:pPr>
            <a:r>
              <a:rPr lang="de-DE" sz="2400" dirty="0" smtClean="0"/>
              <a:t>der Ausländer </a:t>
            </a:r>
            <a:r>
              <a:rPr lang="de-DE" sz="2400" b="1" dirty="0" smtClean="0"/>
              <a:t>gestorben</a:t>
            </a:r>
            <a:r>
              <a:rPr lang="de-DE" sz="2400" dirty="0" smtClean="0"/>
              <a:t> ist, während die eheliche Lebensgemeinschaft im Bundesgebiet bestand,</a:t>
            </a:r>
          </a:p>
          <a:p>
            <a:pPr eaLnBrk="1" hangingPunct="1">
              <a:buFontTx/>
              <a:buNone/>
              <a:defRPr/>
            </a:pPr>
            <a:r>
              <a:rPr lang="de-DE" sz="2400" dirty="0" smtClean="0"/>
              <a:t>besteht ein Anspruch auf Verlängerung der AE um ein Jahr </a:t>
            </a:r>
          </a:p>
          <a:p>
            <a:pPr eaLnBrk="1" hangingPunct="1">
              <a:buFontTx/>
              <a:buNone/>
              <a:defRPr/>
            </a:pPr>
            <a:r>
              <a:rPr lang="de-DE" sz="2400" dirty="0" smtClean="0"/>
              <a:t>(§ 31 Abs. 1 Nr. 1 bzw. Nr. 2 AufenthG).</a:t>
            </a:r>
          </a:p>
          <a:p>
            <a:pPr eaLnBrk="1" hangingPunct="1">
              <a:buFontTx/>
              <a:buNone/>
              <a:defRPr/>
            </a:pPr>
            <a:endParaRPr lang="de-DE"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2ABF1BD0-8BD1-44D0-A77B-5D17EC818D34}" type="slidenum">
              <a:rPr lang="de-DE" smtClean="0"/>
              <a:pPr fontAlgn="base">
                <a:spcBef>
                  <a:spcPct val="0"/>
                </a:spcBef>
                <a:spcAft>
                  <a:spcPct val="0"/>
                </a:spcAft>
                <a:defRPr/>
              </a:pPr>
              <a:t>22</a:t>
            </a:fld>
            <a:endParaRPr lang="de-DE"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pPr eaLnBrk="1" hangingPunct="1"/>
            <a:r>
              <a:rPr lang="de-DE" sz="2800" dirty="0" smtClean="0"/>
              <a:t>5. Eigenständige Aufenthaltsrechte und </a:t>
            </a:r>
            <a:br>
              <a:rPr lang="de-DE" sz="2800" dirty="0" smtClean="0"/>
            </a:br>
            <a:r>
              <a:rPr lang="de-DE" sz="2800" dirty="0" smtClean="0"/>
              <a:t>    nachzugsbezogene rechtliche Verfestigung</a:t>
            </a:r>
            <a:endParaRPr lang="de-DE" sz="2600" dirty="0" smtClean="0"/>
          </a:p>
        </p:txBody>
      </p:sp>
      <p:sp>
        <p:nvSpPr>
          <p:cNvPr id="29699" name="Inhaltsplatzhalter 2"/>
          <p:cNvSpPr>
            <a:spLocks noGrp="1"/>
          </p:cNvSpPr>
          <p:nvPr>
            <p:ph idx="1"/>
          </p:nvPr>
        </p:nvSpPr>
        <p:spPr>
          <a:xfrm>
            <a:off x="467544" y="1772816"/>
            <a:ext cx="8496300" cy="4321175"/>
          </a:xfrm>
        </p:spPr>
        <p:txBody>
          <a:bodyPr/>
          <a:lstStyle/>
          <a:p>
            <a:pPr eaLnBrk="1" hangingPunct="1">
              <a:buFontTx/>
              <a:buNone/>
            </a:pPr>
            <a:endParaRPr lang="de-DE" sz="2200" u="sng" dirty="0" smtClean="0"/>
          </a:p>
          <a:p>
            <a:pPr eaLnBrk="1" hangingPunct="1">
              <a:buFontTx/>
              <a:buNone/>
            </a:pPr>
            <a:endParaRPr lang="de-DE" sz="1800" dirty="0" smtClean="0"/>
          </a:p>
          <a:p>
            <a:pPr eaLnBrk="1" hangingPunct="1">
              <a:buFontTx/>
              <a:buNone/>
            </a:pPr>
            <a:r>
              <a:rPr lang="de-DE" sz="2200" dirty="0" smtClean="0"/>
              <a:t>Gem. § 31 Abs. 2 Satz 1 </a:t>
            </a:r>
            <a:r>
              <a:rPr lang="de-DE" sz="2200" dirty="0" err="1" smtClean="0"/>
              <a:t>AufenthG</a:t>
            </a:r>
            <a:r>
              <a:rPr lang="de-DE" sz="2200" dirty="0" smtClean="0"/>
              <a:t> ist von der Voraussetzung des dreijährigen rechtmäßigen Bestandes der ehelichen Lebensgemeinschaft im Bundesgebiet abzusehen, soweit es zur Vermeidung einer besonderen Härte erforderlich ist, dem Ehegatten den weiteren Aufenthalt zu ermöglichen.</a:t>
            </a:r>
          </a:p>
          <a:p>
            <a:pPr eaLnBrk="1" hangingPunct="1">
              <a:buFontTx/>
              <a:buNone/>
            </a:pPr>
            <a:r>
              <a:rPr lang="de-DE" sz="2200" dirty="0" smtClean="0"/>
              <a:t>Das Vorliegen einer besonderen Härte wird in § 31 Abs. 2 Satz 2 und Satz 3 </a:t>
            </a:r>
            <a:r>
              <a:rPr lang="de-DE" sz="2200" dirty="0" err="1" smtClean="0"/>
              <a:t>AufenthG</a:t>
            </a:r>
            <a:r>
              <a:rPr lang="de-DE" sz="2200" dirty="0" smtClean="0"/>
              <a:t> konkretisiert.</a:t>
            </a:r>
          </a:p>
          <a:p>
            <a:pPr eaLnBrk="1" hangingPunct="1">
              <a:buFontTx/>
              <a:buNone/>
            </a:pPr>
            <a:endParaRPr lang="de-DE" sz="2000"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D7414619-F21F-4E5D-BBF0-0184C116DA7C}" type="slidenum">
              <a:rPr lang="de-DE" smtClean="0"/>
              <a:pPr fontAlgn="base">
                <a:spcBef>
                  <a:spcPct val="0"/>
                </a:spcBef>
                <a:spcAft>
                  <a:spcPct val="0"/>
                </a:spcAft>
                <a:defRPr/>
              </a:pPr>
              <a:t>23</a:t>
            </a:fld>
            <a:endParaRPr lang="de-DE"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eaLnBrk="1" hangingPunct="1"/>
            <a:r>
              <a:rPr lang="de-DE" sz="2800" dirty="0" smtClean="0"/>
              <a:t>5. Eigenständige Aufenthaltsrechte und </a:t>
            </a:r>
            <a:br>
              <a:rPr lang="de-DE" sz="2800" dirty="0" smtClean="0"/>
            </a:br>
            <a:r>
              <a:rPr lang="de-DE" sz="2800" dirty="0" smtClean="0"/>
              <a:t>    nachzugsbezogene rechtliche Verfestigung</a:t>
            </a:r>
            <a:endParaRPr lang="de-DE" sz="2600" dirty="0" smtClean="0"/>
          </a:p>
        </p:txBody>
      </p:sp>
      <p:sp>
        <p:nvSpPr>
          <p:cNvPr id="17411" name="Inhaltsplatzhalter 2"/>
          <p:cNvSpPr>
            <a:spLocks noGrp="1"/>
          </p:cNvSpPr>
          <p:nvPr>
            <p:ph idx="1"/>
          </p:nvPr>
        </p:nvSpPr>
        <p:spPr>
          <a:xfrm>
            <a:off x="395288" y="1773238"/>
            <a:ext cx="8496300" cy="4321175"/>
          </a:xfrm>
        </p:spPr>
        <p:txBody>
          <a:bodyPr/>
          <a:lstStyle/>
          <a:p>
            <a:pPr marL="457200" indent="-457200" eaLnBrk="1" hangingPunct="1">
              <a:buFontTx/>
              <a:buNone/>
              <a:defRPr/>
            </a:pPr>
            <a:endParaRPr lang="de-DE" sz="1600" u="sng" dirty="0" smtClean="0"/>
          </a:p>
          <a:p>
            <a:pPr marL="457200" indent="-457200" eaLnBrk="1" hangingPunct="1">
              <a:buFont typeface="+mj-lt"/>
              <a:buAutoNum type="alphaLcPeriod" startAt="3"/>
              <a:defRPr/>
            </a:pPr>
            <a:r>
              <a:rPr lang="de-DE" sz="2200" u="sng" dirty="0" smtClean="0"/>
              <a:t>Eigenständiges Aufenthaltsrecht der Kinder</a:t>
            </a:r>
            <a:endParaRPr lang="de-DE" sz="2200" dirty="0" smtClean="0"/>
          </a:p>
          <a:p>
            <a:pPr eaLnBrk="1" hangingPunct="1">
              <a:buFontTx/>
              <a:buNone/>
              <a:defRPr/>
            </a:pPr>
            <a:endParaRPr lang="de-DE" sz="1200" dirty="0" smtClean="0"/>
          </a:p>
          <a:p>
            <a:pPr eaLnBrk="1" hangingPunct="1">
              <a:defRPr/>
            </a:pPr>
            <a:r>
              <a:rPr lang="de-DE" sz="2200" dirty="0" smtClean="0"/>
              <a:t>mit Eintritt der Volljährigkeit wird die dem Kind erteilte AE zu einem eigenständigen Aufenthaltsrecht (§ 34 Abs. 2 Satz 1 AufenthG)</a:t>
            </a:r>
          </a:p>
          <a:p>
            <a:pPr eaLnBrk="1" hangingPunct="1">
              <a:defRPr/>
            </a:pPr>
            <a:r>
              <a:rPr lang="de-DE" sz="2200" dirty="0" smtClean="0"/>
              <a:t>abweichend von § 9 Abs. 2 AufenthG kann dem minderjährigen Ausländer in den Fällen des § 35 Abs. 1 Satz 1 und Satz 2 AufenthG eine NE erteilt werden (Abweichungen von den Voraussetzungen sind in § 35 Abs. 4 AufenthG zu finden)</a:t>
            </a:r>
          </a:p>
          <a:p>
            <a:pPr eaLnBrk="1" hangingPunct="1">
              <a:buFontTx/>
              <a:buNone/>
              <a:defRPr/>
            </a:pPr>
            <a:r>
              <a:rPr lang="de-DE" sz="2200" dirty="0" smtClean="0"/>
              <a:t>	Ausnahmen: siehe § 35 Abs. 3 Satz 1 AufenthG; in diesen Fällen kann jedoch im Ermessenswege die NE erteilt oder die AE verlängert werden (§ 35 Abs. 3 Satz 2 AufenthG)</a:t>
            </a:r>
          </a:p>
          <a:p>
            <a:pPr eaLnBrk="1" hangingPunct="1">
              <a:buFontTx/>
              <a:buNone/>
              <a:defRPr/>
            </a:pPr>
            <a:endParaRPr lang="de-DE" sz="2000" dirty="0" smtClean="0"/>
          </a:p>
        </p:txBody>
      </p:sp>
      <p:sp>
        <p:nvSpPr>
          <p:cNvPr id="1741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CE8ABE18-BD0D-45CF-BECD-46ABBEC9732F}" type="slidenum">
              <a:rPr lang="de-DE" smtClean="0"/>
              <a:pPr fontAlgn="base">
                <a:spcBef>
                  <a:spcPct val="0"/>
                </a:spcBef>
                <a:spcAft>
                  <a:spcPct val="0"/>
                </a:spcAft>
                <a:defRPr/>
              </a:pPr>
              <a:t>24</a:t>
            </a:fld>
            <a:endParaRPr lang="de-DE"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solidFill>
                  <a:srgbClr val="C00000"/>
                </a:solidFill>
              </a:rPr>
              <a:t>II. Humanitäre Aufenthaltserlaubnisse</a:t>
            </a:r>
            <a:endParaRPr lang="de-DE" sz="2800" dirty="0">
              <a:solidFill>
                <a:srgbClr val="C00000"/>
              </a:solidFill>
            </a:endParaRPr>
          </a:p>
        </p:txBody>
      </p:sp>
      <p:sp>
        <p:nvSpPr>
          <p:cNvPr id="3" name="Inhaltsplatzhalter 2"/>
          <p:cNvSpPr>
            <a:spLocks noGrp="1"/>
          </p:cNvSpPr>
          <p:nvPr>
            <p:ph idx="1"/>
          </p:nvPr>
        </p:nvSpPr>
        <p:spPr/>
        <p:txBody>
          <a:bodyPr/>
          <a:lstStyle/>
          <a:p>
            <a:pPr marL="0" indent="0">
              <a:buNone/>
            </a:pPr>
            <a:r>
              <a:rPr lang="de-DE" dirty="0" smtClean="0"/>
              <a:t>Weitere Aufenthaltstitel aus Abschnitt 5 des Aufenthaltsgesetzes, die für die Beratung relevant sein können:</a:t>
            </a:r>
            <a:br>
              <a:rPr lang="de-DE" dirty="0" smtClean="0"/>
            </a:br>
            <a:endParaRPr lang="de-DE" dirty="0" smtClean="0"/>
          </a:p>
          <a:p>
            <a:pPr marL="0" indent="0">
              <a:buNone/>
            </a:pPr>
            <a:r>
              <a:rPr lang="de-DE" dirty="0" smtClean="0"/>
              <a:t>§ 25 Abs. 5</a:t>
            </a:r>
          </a:p>
          <a:p>
            <a:pPr marL="0" indent="0">
              <a:buNone/>
            </a:pPr>
            <a:r>
              <a:rPr lang="de-DE" dirty="0" smtClean="0"/>
              <a:t>§ 23a </a:t>
            </a:r>
            <a:r>
              <a:rPr lang="de-DE" dirty="0" err="1" smtClean="0"/>
              <a:t>AufenthG</a:t>
            </a:r>
            <a:endParaRPr lang="de-DE" dirty="0" smtClean="0"/>
          </a:p>
          <a:p>
            <a:pPr marL="0" indent="0">
              <a:buNone/>
            </a:pPr>
            <a:r>
              <a:rPr lang="de-DE" dirty="0" smtClean="0"/>
              <a:t>§ 25a </a:t>
            </a:r>
            <a:r>
              <a:rPr lang="de-DE" dirty="0" err="1" smtClean="0"/>
              <a:t>AufenthG</a:t>
            </a:r>
            <a:endParaRPr lang="de-DE" dirty="0" smtClean="0"/>
          </a:p>
          <a:p>
            <a:pPr marL="0" indent="0">
              <a:buNone/>
            </a:pPr>
            <a:r>
              <a:rPr lang="de-DE" dirty="0" smtClean="0"/>
              <a:t>§ 25b </a:t>
            </a:r>
            <a:r>
              <a:rPr lang="de-DE" dirty="0" err="1" smtClean="0"/>
              <a:t>AufenthG</a:t>
            </a:r>
            <a:endParaRPr lang="de-DE" dirty="0"/>
          </a:p>
        </p:txBody>
      </p:sp>
      <p:sp>
        <p:nvSpPr>
          <p:cNvPr id="4" name="Foliennummernplatzhalter 3"/>
          <p:cNvSpPr>
            <a:spLocks noGrp="1"/>
          </p:cNvSpPr>
          <p:nvPr>
            <p:ph type="sldNum" sz="quarter" idx="12"/>
          </p:nvPr>
        </p:nvSpPr>
        <p:spPr/>
        <p:txBody>
          <a:bodyPr/>
          <a:lstStyle/>
          <a:p>
            <a:pPr>
              <a:defRPr/>
            </a:pPr>
            <a:fld id="{B7D20030-EFF5-4ADC-9921-E6751827DE22}" type="slidenum">
              <a:rPr lang="de-DE" smtClean="0"/>
              <a:pPr>
                <a:defRPr/>
              </a:pPr>
              <a:t>25</a:t>
            </a:fld>
            <a:endParaRPr lang="de-DE" dirty="0"/>
          </a:p>
        </p:txBody>
      </p:sp>
    </p:spTree>
    <p:extLst>
      <p:ext uri="{BB962C8B-B14F-4D97-AF65-F5344CB8AC3E}">
        <p14:creationId xmlns:p14="http://schemas.microsoft.com/office/powerpoint/2010/main" val="2174985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25 Abs. 5 </a:t>
            </a:r>
            <a:endParaRPr lang="de-DE" dirty="0"/>
          </a:p>
        </p:txBody>
      </p:sp>
      <p:sp>
        <p:nvSpPr>
          <p:cNvPr id="3" name="Inhaltsplatzhalter 2"/>
          <p:cNvSpPr>
            <a:spLocks noGrp="1"/>
          </p:cNvSpPr>
          <p:nvPr>
            <p:ph idx="1"/>
          </p:nvPr>
        </p:nvSpPr>
        <p:spPr/>
        <p:txBody>
          <a:bodyPr/>
          <a:lstStyle/>
          <a:p>
            <a:pPr marL="0" indent="0">
              <a:buNone/>
            </a:pPr>
            <a:r>
              <a:rPr lang="de-DE" sz="2000" dirty="0" smtClean="0"/>
              <a:t>„Einem </a:t>
            </a:r>
            <a:r>
              <a:rPr lang="de-DE" sz="2000" dirty="0"/>
              <a:t>Ausländer, der </a:t>
            </a:r>
            <a:r>
              <a:rPr lang="de-DE" sz="2000" dirty="0">
                <a:solidFill>
                  <a:srgbClr val="FF0000"/>
                </a:solidFill>
              </a:rPr>
              <a:t>vollziehbar ausreisepflichtig </a:t>
            </a:r>
            <a:r>
              <a:rPr lang="de-DE" sz="2000" dirty="0"/>
              <a:t>ist, </a:t>
            </a:r>
            <a:r>
              <a:rPr lang="de-DE" sz="2000" dirty="0">
                <a:solidFill>
                  <a:srgbClr val="FF0000"/>
                </a:solidFill>
              </a:rPr>
              <a:t>kann</a:t>
            </a:r>
            <a:r>
              <a:rPr lang="de-DE" sz="2000" dirty="0"/>
              <a:t> </a:t>
            </a:r>
            <a:r>
              <a:rPr lang="de-DE" sz="2000" dirty="0" smtClean="0"/>
              <a:t>eine </a:t>
            </a:r>
            <a:r>
              <a:rPr lang="de-DE" sz="2000" dirty="0"/>
              <a:t>Aufenthaltserlaubnis erteilt werden, wenn seine Ausreise aus rechtlichen oder tatsächlichen Gründen unmöglich ist und mit dem Wegfall der Ausreisehindernisse in absehbarer Zeit nicht zu rechnen ist. Die Aufenthaltserlaubnis </a:t>
            </a:r>
            <a:r>
              <a:rPr lang="de-DE" sz="2000" dirty="0">
                <a:solidFill>
                  <a:srgbClr val="FF0000"/>
                </a:solidFill>
              </a:rPr>
              <a:t>soll</a:t>
            </a:r>
            <a:r>
              <a:rPr lang="de-DE" sz="2000" dirty="0"/>
              <a:t> erteilt werden, wenn die Abschiebung seit 18 Monaten ausgesetzt ist. Eine Aufenthaltserlaubnis darf nur erteilt werden, wenn der Ausländer </a:t>
            </a:r>
            <a:r>
              <a:rPr lang="de-DE" sz="2000" dirty="0">
                <a:solidFill>
                  <a:srgbClr val="FF0000"/>
                </a:solidFill>
              </a:rPr>
              <a:t>unverschuldet an der Ausreise gehindert</a:t>
            </a:r>
            <a:r>
              <a:rPr lang="de-DE" sz="2000" dirty="0"/>
              <a:t> ist. Ein Verschulden des Ausländers liegt insbesondere vor, wenn er falsche Angaben macht oder über seine Identität oder Staatsangehörigkeit täuscht oder zumutbare Anforderungen zur Beseitigung der Ausreisehindernisse nicht erfüllt</a:t>
            </a:r>
            <a:r>
              <a:rPr lang="de-DE" sz="2000" dirty="0" smtClean="0"/>
              <a:t>.“</a:t>
            </a:r>
            <a:endParaRPr lang="de-DE" sz="2000"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26</a:t>
            </a:fld>
            <a:endParaRPr lang="de-DE">
              <a:solidFill>
                <a:srgbClr val="000000"/>
              </a:solidFill>
            </a:endParaRPr>
          </a:p>
        </p:txBody>
      </p:sp>
    </p:spTree>
    <p:extLst>
      <p:ext uri="{BB962C8B-B14F-4D97-AF65-F5344CB8AC3E}">
        <p14:creationId xmlns:p14="http://schemas.microsoft.com/office/powerpoint/2010/main" val="1776005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 25 Abs. 5 </a:t>
            </a:r>
            <a:r>
              <a:rPr lang="de-DE" sz="2800" dirty="0" err="1" smtClean="0"/>
              <a:t>AufenthG</a:t>
            </a:r>
            <a:endParaRPr lang="de-DE" sz="2800" dirty="0"/>
          </a:p>
        </p:txBody>
      </p:sp>
      <p:sp>
        <p:nvSpPr>
          <p:cNvPr id="3" name="Inhaltsplatzhalter 2"/>
          <p:cNvSpPr>
            <a:spLocks noGrp="1"/>
          </p:cNvSpPr>
          <p:nvPr>
            <p:ph idx="1"/>
          </p:nvPr>
        </p:nvSpPr>
        <p:spPr/>
        <p:txBody>
          <a:bodyPr/>
          <a:lstStyle/>
          <a:p>
            <a:pPr marL="609600" indent="-609600">
              <a:buFontTx/>
              <a:buAutoNum type="arabicPeriod"/>
            </a:pPr>
            <a:r>
              <a:rPr lang="de-DE" sz="2000" b="1" dirty="0" smtClean="0">
                <a:latin typeface="Arial" charset="0"/>
              </a:rPr>
              <a:t>Tatsächliches Ausreisehindernis</a:t>
            </a:r>
            <a:r>
              <a:rPr lang="de-DE" sz="2000" dirty="0" smtClean="0">
                <a:latin typeface="Arial" charset="0"/>
              </a:rPr>
              <a:t> </a:t>
            </a:r>
            <a:r>
              <a:rPr lang="de-DE" sz="2000" i="1" dirty="0" smtClean="0">
                <a:latin typeface="Arial" charset="0"/>
              </a:rPr>
              <a:t>Bsp.:</a:t>
            </a:r>
          </a:p>
          <a:p>
            <a:pPr marL="609600" indent="-609600">
              <a:buFontTx/>
              <a:buAutoNum type="alphaLcParenR"/>
            </a:pPr>
            <a:r>
              <a:rPr lang="de-DE" sz="2000" dirty="0" smtClean="0">
                <a:latin typeface="Arial" charset="0"/>
              </a:rPr>
              <a:t>Passlosigkeit (</a:t>
            </a:r>
            <a:r>
              <a:rPr lang="de-DE" sz="2000" dirty="0" err="1" smtClean="0">
                <a:latin typeface="Arial" charset="0"/>
              </a:rPr>
              <a:t>idR</a:t>
            </a:r>
            <a:r>
              <a:rPr lang="de-DE" sz="2000" dirty="0" smtClean="0">
                <a:latin typeface="Arial" charset="0"/>
              </a:rPr>
              <a:t> keine AE)</a:t>
            </a:r>
          </a:p>
          <a:p>
            <a:pPr marL="609600" indent="-609600">
              <a:buFontTx/>
              <a:buAutoNum type="alphaLcParenR"/>
            </a:pPr>
            <a:r>
              <a:rPr lang="de-DE" sz="2000" dirty="0" smtClean="0">
                <a:latin typeface="Arial" charset="0"/>
              </a:rPr>
              <a:t>Keine Flugverbindung ins Heimatland (</a:t>
            </a:r>
            <a:r>
              <a:rPr lang="de-DE" sz="2000" dirty="0" err="1" smtClean="0">
                <a:latin typeface="Arial" charset="0"/>
              </a:rPr>
              <a:t>idR</a:t>
            </a:r>
            <a:r>
              <a:rPr lang="de-DE" sz="2000" dirty="0" smtClean="0">
                <a:latin typeface="Arial" charset="0"/>
              </a:rPr>
              <a:t> keine AE)</a:t>
            </a:r>
          </a:p>
          <a:p>
            <a:pPr marL="609600" indent="-609600">
              <a:buNone/>
            </a:pPr>
            <a:endParaRPr lang="de-DE" sz="2000" dirty="0" smtClean="0">
              <a:latin typeface="Arial" charset="0"/>
            </a:endParaRPr>
          </a:p>
          <a:p>
            <a:pPr marL="609600" indent="-609600">
              <a:buNone/>
            </a:pPr>
            <a:r>
              <a:rPr lang="de-DE" sz="2000" b="1" dirty="0" smtClean="0">
                <a:latin typeface="Arial" charset="0"/>
              </a:rPr>
              <a:t>2. 	Rechtliches Ausreisehindernis</a:t>
            </a:r>
            <a:r>
              <a:rPr lang="de-DE" sz="2000" dirty="0" smtClean="0">
                <a:latin typeface="Arial" charset="0"/>
              </a:rPr>
              <a:t> </a:t>
            </a:r>
            <a:r>
              <a:rPr lang="de-DE" sz="2000" i="1" dirty="0" smtClean="0">
                <a:latin typeface="Arial" charset="0"/>
              </a:rPr>
              <a:t>Bsp.:</a:t>
            </a:r>
          </a:p>
          <a:p>
            <a:pPr marL="609600" indent="-609600">
              <a:buFontTx/>
              <a:buAutoNum type="alphaLcParenR"/>
            </a:pPr>
            <a:r>
              <a:rPr lang="de-DE" sz="2000" dirty="0" smtClean="0">
                <a:latin typeface="Arial" charset="0"/>
              </a:rPr>
              <a:t>Art. 6 GG familiäre Beziehungen in BRD</a:t>
            </a:r>
          </a:p>
          <a:p>
            <a:pPr marL="609600" indent="-609600">
              <a:buFontTx/>
              <a:buAutoNum type="alphaLcParenR"/>
            </a:pPr>
            <a:r>
              <a:rPr lang="de-DE" sz="2000" dirty="0" smtClean="0">
                <a:latin typeface="Arial" charset="0"/>
              </a:rPr>
              <a:t>Art. 8 EMRK Schutz des Privatlebens</a:t>
            </a:r>
          </a:p>
          <a:p>
            <a:pPr marL="609600" indent="-609600">
              <a:buFontTx/>
              <a:buAutoNum type="alphaLcParenR"/>
            </a:pPr>
            <a:r>
              <a:rPr lang="de-DE" sz="2000" dirty="0" smtClean="0">
                <a:latin typeface="Arial" charset="0"/>
              </a:rPr>
              <a:t>Reiseunfähigkeit wg. schwerer Krankheit</a:t>
            </a:r>
          </a:p>
          <a:p>
            <a:pPr>
              <a:buNone/>
            </a:pPr>
            <a:endParaRPr lang="de-DE" sz="2000" dirty="0" smtClean="0">
              <a:latin typeface="Arial" charset="0"/>
            </a:endParaRPr>
          </a:p>
          <a:p>
            <a:pPr>
              <a:buNone/>
            </a:pPr>
            <a:endParaRPr lang="de-DE" sz="2000" dirty="0" smtClean="0">
              <a:latin typeface="Arial" charset="0"/>
            </a:endParaRPr>
          </a:p>
          <a:p>
            <a:pPr>
              <a:buNone/>
            </a:pPr>
            <a:endParaRPr lang="de-DE" sz="2000"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27</a:t>
            </a:fld>
            <a:endParaRPr lang="de-DE">
              <a:solidFill>
                <a:srgbClr val="000000"/>
              </a:solidFill>
            </a:endParaRPr>
          </a:p>
        </p:txBody>
      </p:sp>
    </p:spTree>
    <p:extLst>
      <p:ext uri="{BB962C8B-B14F-4D97-AF65-F5344CB8AC3E}">
        <p14:creationId xmlns:p14="http://schemas.microsoft.com/office/powerpoint/2010/main" val="1004804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dirty="0" smtClean="0"/>
              <a:t>Typ. Beispiel für § 25 Abs. 5 </a:t>
            </a:r>
            <a:r>
              <a:rPr lang="de-DE" sz="2800" dirty="0" err="1" smtClean="0"/>
              <a:t>AufenthG</a:t>
            </a:r>
            <a:r>
              <a:rPr lang="de-DE" sz="2800" dirty="0" smtClean="0"/>
              <a:t>: Reiseunfähigkeit</a:t>
            </a:r>
            <a:endParaRPr lang="de-DE" sz="2800" dirty="0"/>
          </a:p>
        </p:txBody>
      </p:sp>
      <p:sp>
        <p:nvSpPr>
          <p:cNvPr id="3" name="Inhaltsplatzhalter 2"/>
          <p:cNvSpPr>
            <a:spLocks noGrp="1"/>
          </p:cNvSpPr>
          <p:nvPr>
            <p:ph idx="1"/>
          </p:nvPr>
        </p:nvSpPr>
        <p:spPr/>
        <p:txBody>
          <a:bodyPr/>
          <a:lstStyle/>
          <a:p>
            <a:pPr>
              <a:buNone/>
            </a:pPr>
            <a:endParaRPr lang="de-DE" dirty="0" smtClean="0">
              <a:latin typeface="Arial" charset="0"/>
              <a:cs typeface="Arial" charset="0"/>
            </a:endParaRPr>
          </a:p>
          <a:p>
            <a:pPr>
              <a:buNone/>
            </a:pPr>
            <a:r>
              <a:rPr lang="de-DE" dirty="0" smtClean="0">
                <a:latin typeface="Arial" charset="0"/>
                <a:cs typeface="Arial" charset="0"/>
              </a:rPr>
              <a:t>Wie wird die Reiseunfähigkeit festgestellt?</a:t>
            </a:r>
          </a:p>
          <a:p>
            <a:pPr>
              <a:buNone/>
            </a:pPr>
            <a:endParaRPr lang="de-DE"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28</a:t>
            </a:fld>
            <a:endParaRPr lang="de-DE">
              <a:solidFill>
                <a:srgbClr val="000000"/>
              </a:solidFill>
            </a:endParaRPr>
          </a:p>
        </p:txBody>
      </p:sp>
    </p:spTree>
    <p:extLst>
      <p:ext uri="{BB962C8B-B14F-4D97-AF65-F5344CB8AC3E}">
        <p14:creationId xmlns:p14="http://schemas.microsoft.com/office/powerpoint/2010/main" val="3839549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buNone/>
            </a:pPr>
            <a:endParaRPr lang="de-DE" dirty="0" smtClean="0"/>
          </a:p>
          <a:p>
            <a:pPr>
              <a:buFontTx/>
              <a:buChar char="-"/>
            </a:pPr>
            <a:r>
              <a:rPr lang="de-DE" dirty="0" smtClean="0">
                <a:latin typeface="Arial" charset="0"/>
                <a:cs typeface="Arial" charset="0"/>
              </a:rPr>
              <a:t>Vorlage eines aussagekräftigen Attestes mit Aussage zur Reise(</a:t>
            </a:r>
            <a:r>
              <a:rPr lang="de-DE" dirty="0" err="1" smtClean="0">
                <a:latin typeface="Arial" charset="0"/>
                <a:cs typeface="Arial" charset="0"/>
              </a:rPr>
              <a:t>un</a:t>
            </a:r>
            <a:r>
              <a:rPr lang="de-DE" dirty="0" smtClean="0">
                <a:latin typeface="Arial" charset="0"/>
                <a:cs typeface="Arial" charset="0"/>
              </a:rPr>
              <a:t>)</a:t>
            </a:r>
            <a:r>
              <a:rPr lang="de-DE" dirty="0" err="1" smtClean="0">
                <a:latin typeface="Arial" charset="0"/>
                <a:cs typeface="Arial" charset="0"/>
              </a:rPr>
              <a:t>fähigkeit</a:t>
            </a:r>
            <a:endParaRPr lang="de-DE" dirty="0" smtClean="0">
              <a:latin typeface="Arial" charset="0"/>
              <a:cs typeface="Arial" charset="0"/>
            </a:endParaRPr>
          </a:p>
          <a:p>
            <a:pPr>
              <a:buFontTx/>
              <a:buChar char="-"/>
            </a:pPr>
            <a:r>
              <a:rPr lang="de-DE" dirty="0" smtClean="0">
                <a:latin typeface="Arial" charset="0"/>
                <a:cs typeface="Arial" charset="0"/>
              </a:rPr>
              <a:t>Antrag auf AE nach § 25 Abs. 5 </a:t>
            </a:r>
            <a:r>
              <a:rPr lang="de-DE" dirty="0" err="1" smtClean="0">
                <a:latin typeface="Arial" charset="0"/>
                <a:cs typeface="Arial" charset="0"/>
              </a:rPr>
              <a:t>AufenthG</a:t>
            </a:r>
            <a:r>
              <a:rPr lang="de-DE" dirty="0" smtClean="0">
                <a:latin typeface="Arial" charset="0"/>
                <a:cs typeface="Arial" charset="0"/>
              </a:rPr>
              <a:t> (vgl. § 81 Abs. 1 </a:t>
            </a:r>
            <a:r>
              <a:rPr lang="de-DE" dirty="0" err="1" smtClean="0">
                <a:latin typeface="Arial" charset="0"/>
                <a:cs typeface="Arial" charset="0"/>
              </a:rPr>
              <a:t>AufenthG</a:t>
            </a:r>
            <a:r>
              <a:rPr lang="de-DE" dirty="0" smtClean="0">
                <a:latin typeface="Arial" charset="0"/>
                <a:cs typeface="Arial" charset="0"/>
              </a:rPr>
              <a:t>) mit Anregung, das örtliche Gesundheitsamt zu beauftragen</a:t>
            </a:r>
          </a:p>
          <a:p>
            <a:pPr>
              <a:buFontTx/>
              <a:buChar char="-"/>
            </a:pPr>
            <a:r>
              <a:rPr lang="de-DE" dirty="0" smtClean="0">
                <a:latin typeface="Arial" charset="0"/>
                <a:cs typeface="Arial" charset="0"/>
              </a:rPr>
              <a:t>Untersuchung durch das Gesundheitsamt mit Bericht an die Ausländerbehörde</a:t>
            </a:r>
          </a:p>
          <a:p>
            <a:pPr>
              <a:buNone/>
            </a:pPr>
            <a:endParaRPr lang="de-DE"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29</a:t>
            </a:fld>
            <a:endParaRPr lang="de-DE">
              <a:solidFill>
                <a:srgbClr val="000000"/>
              </a:solidFill>
            </a:endParaRPr>
          </a:p>
        </p:txBody>
      </p:sp>
    </p:spTree>
    <p:extLst>
      <p:ext uri="{BB962C8B-B14F-4D97-AF65-F5344CB8AC3E}">
        <p14:creationId xmlns:p14="http://schemas.microsoft.com/office/powerpoint/2010/main" val="24125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eaLnBrk="1" hangingPunct="1"/>
            <a:r>
              <a:rPr lang="de-DE" sz="2800" dirty="0" smtClean="0">
                <a:solidFill>
                  <a:srgbClr val="C00000"/>
                </a:solidFill>
              </a:rPr>
              <a:t>I. Familiennachzug</a:t>
            </a:r>
            <a:r>
              <a:rPr lang="de-DE" sz="2800" dirty="0" smtClean="0"/>
              <a:t/>
            </a:r>
            <a:br>
              <a:rPr lang="de-DE" sz="2800" dirty="0" smtClean="0"/>
            </a:br>
            <a:r>
              <a:rPr lang="de-DE" sz="2800" dirty="0" smtClean="0"/>
              <a:t>1. Einleitung</a:t>
            </a:r>
          </a:p>
        </p:txBody>
      </p:sp>
      <p:sp>
        <p:nvSpPr>
          <p:cNvPr id="5123" name="Inhaltsplatzhalter 2"/>
          <p:cNvSpPr>
            <a:spLocks noGrp="1"/>
          </p:cNvSpPr>
          <p:nvPr>
            <p:ph idx="1"/>
          </p:nvPr>
        </p:nvSpPr>
        <p:spPr>
          <a:xfrm>
            <a:off x="395288" y="1844675"/>
            <a:ext cx="8275637" cy="4392613"/>
          </a:xfrm>
        </p:spPr>
        <p:txBody>
          <a:bodyPr/>
          <a:lstStyle/>
          <a:p>
            <a:pPr marL="514350" indent="-514350" eaLnBrk="1" hangingPunct="1">
              <a:buFontTx/>
              <a:buNone/>
            </a:pPr>
            <a:endParaRPr lang="de-DE" sz="2400" u="sng" dirty="0" smtClean="0"/>
          </a:p>
          <a:p>
            <a:pPr marL="514350" indent="-514350" eaLnBrk="1" hangingPunct="1">
              <a:buFontTx/>
              <a:buNone/>
            </a:pPr>
            <a:r>
              <a:rPr lang="de-DE" sz="2400" u="sng" dirty="0" smtClean="0"/>
              <a:t>Gesetzliche Regelungen</a:t>
            </a:r>
            <a:r>
              <a:rPr lang="de-DE" sz="2400" dirty="0" smtClean="0"/>
              <a:t>: Aufenthaltsgesetz (</a:t>
            </a:r>
            <a:r>
              <a:rPr lang="de-DE" sz="2400" dirty="0" err="1" smtClean="0"/>
              <a:t>AufenthG</a:t>
            </a:r>
            <a:r>
              <a:rPr lang="de-DE" sz="2400" dirty="0" smtClean="0"/>
              <a:t>), </a:t>
            </a:r>
            <a:br>
              <a:rPr lang="de-DE" sz="2400" dirty="0" smtClean="0"/>
            </a:br>
            <a:r>
              <a:rPr lang="de-DE" sz="2400" dirty="0" smtClean="0"/>
              <a:t>Abschnitt 6. Aufenthalt aus familiären Gründen</a:t>
            </a:r>
          </a:p>
          <a:p>
            <a:pPr marL="514350" indent="-514350" eaLnBrk="1" hangingPunct="1">
              <a:buFontTx/>
              <a:buNone/>
            </a:pPr>
            <a:r>
              <a:rPr lang="de-DE" sz="2400" dirty="0" smtClean="0"/>
              <a:t>	§§ 27 bis 36 </a:t>
            </a:r>
            <a:r>
              <a:rPr lang="de-DE" sz="2400" dirty="0" err="1" smtClean="0"/>
              <a:t>AufenthG</a:t>
            </a:r>
            <a:endParaRPr lang="de-DE" sz="2400" dirty="0" smtClean="0"/>
          </a:p>
          <a:p>
            <a:pPr marL="514350" indent="-514350" eaLnBrk="1" hangingPunct="1">
              <a:buFontTx/>
              <a:buNone/>
            </a:pPr>
            <a:r>
              <a:rPr lang="de-DE" sz="2400" u="sng" dirty="0" smtClean="0"/>
              <a:t>Legaldefinition</a:t>
            </a:r>
            <a:r>
              <a:rPr lang="de-DE" sz="2400" dirty="0" smtClean="0"/>
              <a:t> „Familiennachzug“, § 27 Abs. 1 </a:t>
            </a:r>
            <a:r>
              <a:rPr lang="de-DE" sz="2400" dirty="0" err="1" smtClean="0"/>
              <a:t>AufenthG</a:t>
            </a:r>
            <a:r>
              <a:rPr lang="de-DE" sz="2400" dirty="0" smtClean="0"/>
              <a:t>:</a:t>
            </a:r>
          </a:p>
          <a:p>
            <a:pPr marL="514350" indent="-514350" eaLnBrk="1" hangingPunct="1">
              <a:buFontTx/>
              <a:buNone/>
            </a:pPr>
            <a:endParaRPr lang="de-DE" sz="400" dirty="0" smtClean="0"/>
          </a:p>
          <a:p>
            <a:pPr marL="514350" indent="-514350" eaLnBrk="1" hangingPunct="1">
              <a:buFontTx/>
              <a:buNone/>
            </a:pPr>
            <a:r>
              <a:rPr lang="de-DE" sz="2400" dirty="0" smtClean="0"/>
              <a:t>Aufenthaltserlaubnis (AE) zur Herstellung und Wahrung der familiären Lebensgemeinschaft im Bundesgebiet für ausländische Familienangehörige</a:t>
            </a:r>
          </a:p>
          <a:p>
            <a:pPr marL="514350" indent="-514350" eaLnBrk="1" hangingPunct="1">
              <a:buFontTx/>
              <a:buNone/>
            </a:pPr>
            <a:r>
              <a:rPr lang="de-DE" sz="2400" dirty="0" smtClean="0"/>
              <a:t>AE berechtigt zur </a:t>
            </a:r>
            <a:r>
              <a:rPr lang="de-DE" sz="2400" u="sng" dirty="0" smtClean="0"/>
              <a:t>Ausübung einer Erwerbstätigkeit </a:t>
            </a:r>
            <a:r>
              <a:rPr lang="de-DE" sz="2400" dirty="0" smtClean="0"/>
              <a:t/>
            </a:r>
            <a:br>
              <a:rPr lang="de-DE" sz="2400" dirty="0" smtClean="0"/>
            </a:br>
            <a:r>
              <a:rPr lang="de-DE" sz="2400" dirty="0" smtClean="0"/>
              <a:t>(§ 27 Abs. 5 </a:t>
            </a:r>
            <a:r>
              <a:rPr lang="de-DE" sz="2400" dirty="0" err="1" smtClean="0"/>
              <a:t>AufenthG</a:t>
            </a:r>
            <a:r>
              <a:rPr lang="de-DE" sz="2400" dirty="0" smtClean="0"/>
              <a:t>)</a:t>
            </a:r>
          </a:p>
          <a:p>
            <a:pPr marL="514350" indent="-514350" eaLnBrk="1" hangingPunct="1">
              <a:buFontTx/>
              <a:buNone/>
            </a:pPr>
            <a:r>
              <a:rPr lang="de-DE" sz="2400" u="sng" dirty="0" smtClean="0"/>
              <a:t>Kein Familiennachzug </a:t>
            </a:r>
            <a:r>
              <a:rPr lang="de-DE" sz="2400" dirty="0" smtClean="0"/>
              <a:t>(§ 27 Abs. 1a </a:t>
            </a:r>
            <a:r>
              <a:rPr lang="de-DE" sz="2400" dirty="0" err="1" smtClean="0"/>
              <a:t>AufenthG</a:t>
            </a:r>
            <a:r>
              <a:rPr lang="de-DE" sz="2400" dirty="0" smtClean="0"/>
              <a:t>) bei sog. Scheinehe oder Nötigung</a:t>
            </a:r>
            <a:endParaRPr lang="de-DE" sz="2400" dirty="0" smtClean="0"/>
          </a:p>
        </p:txBody>
      </p:sp>
      <p:sp>
        <p:nvSpPr>
          <p:cNvPr id="5124"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4859CC88-B00F-431C-AD44-B21FBF1DE588}" type="slidenum">
              <a:rPr lang="de-DE" smtClean="0"/>
              <a:pPr fontAlgn="base">
                <a:spcBef>
                  <a:spcPct val="0"/>
                </a:spcBef>
                <a:spcAft>
                  <a:spcPct val="0"/>
                </a:spcAft>
                <a:defRPr/>
              </a:pPr>
              <a:t>3</a:t>
            </a:fld>
            <a:endParaRPr lang="de-DE"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Reiseunfähigkeit</a:t>
            </a:r>
            <a:endParaRPr lang="de-DE" dirty="0"/>
          </a:p>
        </p:txBody>
      </p:sp>
      <p:sp>
        <p:nvSpPr>
          <p:cNvPr id="3" name="Inhaltsplatzhalter 2"/>
          <p:cNvSpPr>
            <a:spLocks noGrp="1"/>
          </p:cNvSpPr>
          <p:nvPr>
            <p:ph idx="1"/>
          </p:nvPr>
        </p:nvSpPr>
        <p:spPr/>
        <p:txBody>
          <a:bodyPr/>
          <a:lstStyle/>
          <a:p>
            <a:pPr>
              <a:buNone/>
            </a:pPr>
            <a:r>
              <a:rPr lang="de-DE" dirty="0" smtClean="0">
                <a:latin typeface="Arial" charset="0"/>
              </a:rPr>
              <a:t>Bei K. wird aufgrund einer Herzerkrankung Reiseunfähigkeit durch den Amtsarzt festgestellt.</a:t>
            </a:r>
          </a:p>
          <a:p>
            <a:pPr>
              <a:buNone/>
            </a:pPr>
            <a:r>
              <a:rPr lang="de-DE" dirty="0" smtClean="0"/>
              <a:t>Was muss er nun machen und welche Rechte hat er?</a:t>
            </a:r>
            <a:endParaRPr lang="de-DE"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30</a:t>
            </a:fld>
            <a:endParaRPr lang="de-DE">
              <a:solidFill>
                <a:srgbClr val="000000"/>
              </a:solidFill>
            </a:endParaRPr>
          </a:p>
        </p:txBody>
      </p:sp>
    </p:spTree>
    <p:extLst>
      <p:ext uri="{BB962C8B-B14F-4D97-AF65-F5344CB8AC3E}">
        <p14:creationId xmlns:p14="http://schemas.microsoft.com/office/powerpoint/2010/main" val="489860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25 Abs. 5 </a:t>
            </a:r>
            <a:r>
              <a:rPr lang="de-DE" dirty="0" err="1" smtClean="0"/>
              <a:t>AufenthG</a:t>
            </a:r>
            <a:endParaRPr lang="de-DE" dirty="0"/>
          </a:p>
        </p:txBody>
      </p:sp>
      <p:sp>
        <p:nvSpPr>
          <p:cNvPr id="3" name="Inhaltsplatzhalter 2"/>
          <p:cNvSpPr>
            <a:spLocks noGrp="1"/>
          </p:cNvSpPr>
          <p:nvPr>
            <p:ph idx="1"/>
          </p:nvPr>
        </p:nvSpPr>
        <p:spPr/>
        <p:txBody>
          <a:bodyPr/>
          <a:lstStyle/>
          <a:p>
            <a:pPr>
              <a:buFontTx/>
              <a:buChar char="-"/>
            </a:pPr>
            <a:r>
              <a:rPr lang="de-DE" sz="2000" dirty="0" smtClean="0">
                <a:latin typeface="Arial" charset="0"/>
              </a:rPr>
              <a:t>Pass besorgen/vorlegen</a:t>
            </a:r>
          </a:p>
          <a:p>
            <a:pPr>
              <a:buFontTx/>
              <a:buChar char="-"/>
            </a:pPr>
            <a:r>
              <a:rPr lang="de-DE" sz="2000" dirty="0" err="1" smtClean="0">
                <a:latin typeface="Arial" charset="0"/>
              </a:rPr>
              <a:t>Grds</a:t>
            </a:r>
            <a:r>
              <a:rPr lang="de-DE" sz="2000" dirty="0" smtClean="0">
                <a:latin typeface="Arial" charset="0"/>
              </a:rPr>
              <a:t>. Sozialleistungen nach AsylbLG § 1 Abs. 1 </a:t>
            </a:r>
            <a:r>
              <a:rPr lang="de-DE" sz="2000" dirty="0" err="1" smtClean="0">
                <a:latin typeface="Arial" charset="0"/>
              </a:rPr>
              <a:t>Ziff</a:t>
            </a:r>
            <a:r>
              <a:rPr lang="de-DE" sz="2000" dirty="0" smtClean="0">
                <a:latin typeface="Arial" charset="0"/>
              </a:rPr>
              <a:t> 3 AsylbLG bis 18 Monate, danach SGB II</a:t>
            </a:r>
          </a:p>
          <a:p>
            <a:pPr>
              <a:buFontTx/>
              <a:buChar char="-"/>
            </a:pPr>
            <a:r>
              <a:rPr lang="de-DE" sz="2000" dirty="0" err="1" smtClean="0">
                <a:latin typeface="Arial" charset="0"/>
              </a:rPr>
              <a:t>Wohnsitznahmeverpflichtung</a:t>
            </a:r>
            <a:r>
              <a:rPr lang="de-DE" sz="2000" dirty="0" smtClean="0">
                <a:latin typeface="Arial" charset="0"/>
              </a:rPr>
              <a:t>, es sei denn, kein Sozialleistungsbezug</a:t>
            </a:r>
          </a:p>
          <a:p>
            <a:pPr>
              <a:buFontTx/>
              <a:buChar char="-"/>
            </a:pPr>
            <a:r>
              <a:rPr lang="de-DE" sz="2000" dirty="0" smtClean="0">
                <a:latin typeface="Arial" charset="0"/>
              </a:rPr>
              <a:t>Kein Familiennachzug gem. § 29 Abs. 3 S. 3 </a:t>
            </a:r>
            <a:r>
              <a:rPr lang="de-DE" sz="2000" dirty="0" err="1" smtClean="0">
                <a:latin typeface="Arial" charset="0"/>
              </a:rPr>
              <a:t>AufenthG</a:t>
            </a:r>
            <a:endParaRPr lang="de-DE" sz="2000" dirty="0" smtClean="0">
              <a:latin typeface="Arial" charset="0"/>
            </a:endParaRPr>
          </a:p>
          <a:p>
            <a:pPr>
              <a:buFontTx/>
              <a:buChar char="-"/>
            </a:pPr>
            <a:r>
              <a:rPr lang="de-DE" sz="2000" dirty="0" smtClean="0">
                <a:latin typeface="Arial" charset="0"/>
              </a:rPr>
              <a:t>Arbeitserlaubnis unbeschränkt</a:t>
            </a:r>
          </a:p>
          <a:p>
            <a:pPr>
              <a:buFontTx/>
              <a:buChar char="-"/>
            </a:pPr>
            <a:r>
              <a:rPr lang="de-DE" sz="2000" dirty="0" smtClean="0">
                <a:latin typeface="Arial" charset="0"/>
              </a:rPr>
              <a:t>AE wird erteilt für 6 Monate (vgl. § 26 </a:t>
            </a:r>
            <a:r>
              <a:rPr lang="de-DE" sz="2000" dirty="0" err="1" smtClean="0">
                <a:latin typeface="Arial" charset="0"/>
              </a:rPr>
              <a:t>AufenthG</a:t>
            </a:r>
            <a:r>
              <a:rPr lang="de-DE" sz="2000" dirty="0" smtClean="0">
                <a:latin typeface="Arial" charset="0"/>
              </a:rPr>
              <a:t>)</a:t>
            </a:r>
            <a:endParaRPr lang="de-DE" sz="2000"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31</a:t>
            </a:fld>
            <a:endParaRPr lang="de-DE">
              <a:solidFill>
                <a:srgbClr val="000000"/>
              </a:solidFill>
            </a:endParaRPr>
          </a:p>
        </p:txBody>
      </p:sp>
    </p:spTree>
    <p:extLst>
      <p:ext uri="{BB962C8B-B14F-4D97-AF65-F5344CB8AC3E}">
        <p14:creationId xmlns:p14="http://schemas.microsoft.com/office/powerpoint/2010/main" val="23156792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6063" y="620689"/>
            <a:ext cx="7772400" cy="1008112"/>
          </a:xfrm>
        </p:spPr>
        <p:txBody>
          <a:bodyPr/>
          <a:lstStyle/>
          <a:p>
            <a:r>
              <a:rPr lang="de-DE" sz="2800" dirty="0" smtClean="0"/>
              <a:t>Härtefallersuchen § 23a </a:t>
            </a:r>
            <a:r>
              <a:rPr lang="de-DE" sz="2800" dirty="0" err="1" smtClean="0"/>
              <a:t>AufenthG</a:t>
            </a:r>
            <a:endParaRPr lang="de-DE" sz="2800" dirty="0"/>
          </a:p>
        </p:txBody>
      </p:sp>
      <p:sp>
        <p:nvSpPr>
          <p:cNvPr id="3" name="Inhaltsplatzhalter 2"/>
          <p:cNvSpPr>
            <a:spLocks noGrp="1"/>
          </p:cNvSpPr>
          <p:nvPr>
            <p:ph idx="1"/>
          </p:nvPr>
        </p:nvSpPr>
        <p:spPr>
          <a:xfrm>
            <a:off x="685800" y="1628800"/>
            <a:ext cx="7772400" cy="4633888"/>
          </a:xfrm>
        </p:spPr>
        <p:txBody>
          <a:bodyPr/>
          <a:lstStyle/>
          <a:p>
            <a:pPr>
              <a:buFont typeface="Symbol" pitchFamily="18" charset="2"/>
              <a:buChar char="-"/>
            </a:pPr>
            <a:r>
              <a:rPr lang="de-DE" sz="2000" dirty="0" smtClean="0">
                <a:latin typeface="Arial" charset="0"/>
                <a:cs typeface="Arial" charset="0"/>
              </a:rPr>
              <a:t>das Ersuchen ist zu richten an die Härtefallkommission des Bundeslandes (siehe Synopse von Andreas </a:t>
            </a:r>
            <a:r>
              <a:rPr lang="de-DE" sz="2000" dirty="0" err="1" smtClean="0">
                <a:latin typeface="Arial" charset="0"/>
                <a:cs typeface="Arial" charset="0"/>
              </a:rPr>
              <a:t>Schwantner</a:t>
            </a:r>
            <a:r>
              <a:rPr lang="de-DE" sz="2000" dirty="0" smtClean="0">
                <a:latin typeface="Arial" charset="0"/>
                <a:cs typeface="Arial" charset="0"/>
              </a:rPr>
              <a:t>, ai)</a:t>
            </a:r>
          </a:p>
          <a:p>
            <a:pPr>
              <a:buFont typeface="Symbol" pitchFamily="18" charset="2"/>
              <a:buChar char="-"/>
            </a:pPr>
            <a:r>
              <a:rPr lang="de-DE" sz="2000" dirty="0" smtClean="0">
                <a:latin typeface="Arial" charset="0"/>
                <a:cs typeface="Arial" charset="0"/>
              </a:rPr>
              <a:t>Lebenslauf des Betroffenen darstellen sowie die Gründe dafür, dass vorliegend die Beendigung des Aufenthaltes eine besondere Härte für diesen darstellen würde</a:t>
            </a:r>
          </a:p>
          <a:p>
            <a:pPr>
              <a:buFont typeface="Symbol" pitchFamily="18" charset="2"/>
              <a:buChar char="-"/>
            </a:pPr>
            <a:r>
              <a:rPr lang="de-DE" sz="2000" dirty="0" smtClean="0">
                <a:latin typeface="Arial" charset="0"/>
                <a:cs typeface="Arial" charset="0"/>
              </a:rPr>
              <a:t>Unterlagen einreichen, die die Integration etc. belegen (keine Straftaten von erheblichem Gewicht)</a:t>
            </a:r>
          </a:p>
          <a:p>
            <a:pPr>
              <a:buFont typeface="Symbol" pitchFamily="18" charset="2"/>
              <a:buChar char="-"/>
            </a:pPr>
            <a:r>
              <a:rPr lang="de-DE" sz="2000" dirty="0" err="1" smtClean="0">
                <a:latin typeface="Arial" charset="0"/>
                <a:cs typeface="Arial" charset="0"/>
              </a:rPr>
              <a:t>idR</a:t>
            </a:r>
            <a:r>
              <a:rPr lang="de-DE" sz="2000" dirty="0" smtClean="0">
                <a:latin typeface="Arial" charset="0"/>
                <a:cs typeface="Arial" charset="0"/>
              </a:rPr>
              <a:t>. keine Abschiebung bis zur Entscheidung der Härtefallkommission, es sei denn, es gibt schon einen Termin zur Abschiebung</a:t>
            </a:r>
          </a:p>
          <a:p>
            <a:pPr>
              <a:buFont typeface="Symbol" pitchFamily="18" charset="2"/>
              <a:buChar char="-"/>
            </a:pPr>
            <a:r>
              <a:rPr lang="de-DE" sz="2000" dirty="0" smtClean="0">
                <a:latin typeface="Arial" charset="0"/>
                <a:cs typeface="Arial" charset="0"/>
              </a:rPr>
              <a:t>Ausländerbehörde wird von HFK um einen Bericht/Stellungnahme gebeten</a:t>
            </a:r>
          </a:p>
          <a:p>
            <a:pPr>
              <a:buFont typeface="Symbol" pitchFamily="18" charset="2"/>
              <a:buChar char="-"/>
            </a:pPr>
            <a:r>
              <a:rPr lang="de-DE" sz="2000" dirty="0" smtClean="0">
                <a:latin typeface="Arial" charset="0"/>
                <a:cs typeface="Arial" charset="0"/>
              </a:rPr>
              <a:t>HFK ersucht die ABH, einen Aufenthaltstitel zu erteilen oder teilt mit, dass sie keine Empfehlung aussprechen konnte (d.h. Kontakt mit ABH aufnehmen) – kein </a:t>
            </a:r>
            <a:r>
              <a:rPr lang="de-DE" sz="2000" dirty="0" err="1" smtClean="0">
                <a:latin typeface="Arial" charset="0"/>
                <a:cs typeface="Arial" charset="0"/>
              </a:rPr>
              <a:t>Rechtsanpruch</a:t>
            </a:r>
            <a:r>
              <a:rPr lang="de-DE" sz="2000" dirty="0" smtClean="0">
                <a:latin typeface="Arial" charset="0"/>
                <a:cs typeface="Arial" charset="0"/>
              </a:rPr>
              <a:t>!</a:t>
            </a:r>
          </a:p>
          <a:p>
            <a:pPr>
              <a:buNone/>
            </a:pPr>
            <a:endParaRPr lang="de-DE" sz="2000"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32</a:t>
            </a:fld>
            <a:endParaRPr lang="de-DE">
              <a:solidFill>
                <a:srgbClr val="000000"/>
              </a:solidFill>
            </a:endParaRPr>
          </a:p>
        </p:txBody>
      </p:sp>
    </p:spTree>
    <p:extLst>
      <p:ext uri="{BB962C8B-B14F-4D97-AF65-F5344CB8AC3E}">
        <p14:creationId xmlns:p14="http://schemas.microsoft.com/office/powerpoint/2010/main" val="31979064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latin typeface="Arial" charset="0"/>
                <a:cs typeface="Arial" charset="0"/>
              </a:rPr>
              <a:t>§ 25a Abs. 1 </a:t>
            </a:r>
            <a:r>
              <a:rPr lang="de-DE" sz="2800" dirty="0" err="1" smtClean="0">
                <a:latin typeface="Arial" charset="0"/>
                <a:cs typeface="Arial" charset="0"/>
              </a:rPr>
              <a:t>AufenthG</a:t>
            </a:r>
            <a:r>
              <a:rPr lang="de-DE" sz="2800" dirty="0" smtClean="0">
                <a:latin typeface="Arial" charset="0"/>
                <a:cs typeface="Arial" charset="0"/>
              </a:rPr>
              <a:t> (gut integrierte geduldete Jugendliche und Heranwachsende)</a:t>
            </a:r>
            <a:endParaRPr lang="de-DE" sz="2800" dirty="0"/>
          </a:p>
        </p:txBody>
      </p:sp>
      <p:sp>
        <p:nvSpPr>
          <p:cNvPr id="3" name="Inhaltsplatzhalter 2"/>
          <p:cNvSpPr>
            <a:spLocks noGrp="1"/>
          </p:cNvSpPr>
          <p:nvPr>
            <p:ph idx="1"/>
          </p:nvPr>
        </p:nvSpPr>
        <p:spPr/>
        <p:txBody>
          <a:bodyPr/>
          <a:lstStyle/>
          <a:p>
            <a:pPr>
              <a:buFont typeface="Symbol" pitchFamily="18" charset="2"/>
              <a:buChar char="-"/>
            </a:pPr>
            <a:r>
              <a:rPr lang="de-DE" sz="2200" dirty="0" smtClean="0">
                <a:latin typeface="Arial" charset="0"/>
                <a:cs typeface="Arial" charset="0"/>
              </a:rPr>
              <a:t>Antragstellung zwischen dem 14. und 21. Lebensjahr</a:t>
            </a:r>
          </a:p>
          <a:p>
            <a:pPr>
              <a:buFont typeface="Symbol" pitchFamily="18" charset="2"/>
              <a:buChar char="-"/>
            </a:pPr>
            <a:r>
              <a:rPr lang="de-DE" sz="2200" dirty="0" smtClean="0">
                <a:latin typeface="Arial" charset="0"/>
                <a:cs typeface="Arial" charset="0"/>
              </a:rPr>
              <a:t>vier Jahre Voraufenthalt</a:t>
            </a:r>
          </a:p>
          <a:p>
            <a:pPr>
              <a:buFont typeface="Symbol" pitchFamily="18" charset="2"/>
              <a:buChar char="-"/>
            </a:pPr>
            <a:r>
              <a:rPr lang="de-DE" sz="2200" dirty="0" smtClean="0">
                <a:latin typeface="Arial" charset="0"/>
                <a:cs typeface="Arial" charset="0"/>
              </a:rPr>
              <a:t>Entweder vier Jahre erfolgreich die Schule besucht oder Schulabschluss erworben</a:t>
            </a:r>
          </a:p>
          <a:p>
            <a:pPr>
              <a:buFont typeface="Symbol" pitchFamily="18" charset="2"/>
              <a:buChar char="-"/>
            </a:pPr>
            <a:r>
              <a:rPr lang="de-DE" sz="2200" dirty="0" smtClean="0">
                <a:latin typeface="Arial" charset="0"/>
                <a:cs typeface="Arial" charset="0"/>
              </a:rPr>
              <a:t>Positive Integrationsprognose</a:t>
            </a:r>
          </a:p>
          <a:p>
            <a:pPr>
              <a:buFont typeface="Symbol" pitchFamily="18" charset="2"/>
              <a:buChar char="-"/>
            </a:pPr>
            <a:r>
              <a:rPr lang="de-DE" sz="2200" dirty="0" smtClean="0">
                <a:latin typeface="Arial" charset="0"/>
                <a:cs typeface="Arial" charset="0"/>
              </a:rPr>
              <a:t>Solange in Ausbildung befindlich, keine Sicherstellung des Lebensunterhalts erforderlich</a:t>
            </a:r>
          </a:p>
          <a:p>
            <a:pPr>
              <a:buFont typeface="Symbol" pitchFamily="18" charset="2"/>
              <a:buChar char="-"/>
            </a:pPr>
            <a:r>
              <a:rPr lang="de-DE" sz="2200" dirty="0" smtClean="0">
                <a:latin typeface="Arial" charset="0"/>
                <a:cs typeface="Arial" charset="0"/>
              </a:rPr>
              <a:t>Kein Bezug zum „Terrorismus“</a:t>
            </a:r>
          </a:p>
          <a:p>
            <a:pPr>
              <a:buFont typeface="Symbol" pitchFamily="18" charset="2"/>
              <a:buChar char="-"/>
            </a:pPr>
            <a:r>
              <a:rPr lang="de-DE" sz="2200" dirty="0" smtClean="0">
                <a:latin typeface="Arial" charset="0"/>
                <a:cs typeface="Arial" charset="0"/>
              </a:rPr>
              <a:t>Keine Täuschung über Identität</a:t>
            </a:r>
          </a:p>
          <a:p>
            <a:pPr lvl="1">
              <a:buFontTx/>
              <a:buNone/>
            </a:pPr>
            <a:r>
              <a:rPr lang="de-DE" sz="2000" dirty="0" smtClean="0">
                <a:latin typeface="Arial" charset="0"/>
                <a:cs typeface="Arial" charset="0"/>
              </a:rPr>
              <a:t>→ Abgeleitetes Aufenthaltsrecht der Eltern gem. § 25a Abs. 2 </a:t>
            </a:r>
            <a:r>
              <a:rPr lang="de-DE" sz="2000" dirty="0" err="1" smtClean="0">
                <a:latin typeface="Arial" charset="0"/>
                <a:cs typeface="Arial" charset="0"/>
              </a:rPr>
              <a:t>AufenthG</a:t>
            </a:r>
            <a:r>
              <a:rPr lang="de-DE" sz="2000" dirty="0" smtClean="0">
                <a:latin typeface="Arial" charset="0"/>
                <a:cs typeface="Arial" charset="0"/>
              </a:rPr>
              <a:t> oder Duldung gem. § 60a Abs. 2b </a:t>
            </a:r>
            <a:r>
              <a:rPr lang="de-DE" sz="2000" dirty="0" err="1" smtClean="0">
                <a:latin typeface="Arial" charset="0"/>
                <a:cs typeface="Arial" charset="0"/>
              </a:rPr>
              <a:t>AufenthG</a:t>
            </a:r>
            <a:endParaRPr lang="de-DE" sz="2000" dirty="0" smtClean="0">
              <a:latin typeface="Arial" charset="0"/>
              <a:cs typeface="Arial" charset="0"/>
            </a:endParaRPr>
          </a:p>
          <a:p>
            <a:pPr>
              <a:buNone/>
            </a:pPr>
            <a:endParaRPr lang="de-DE" sz="2000"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33</a:t>
            </a:fld>
            <a:endParaRPr lang="de-DE">
              <a:solidFill>
                <a:srgbClr val="000000"/>
              </a:solidFill>
            </a:endParaRPr>
          </a:p>
        </p:txBody>
      </p:sp>
    </p:spTree>
    <p:extLst>
      <p:ext uri="{BB962C8B-B14F-4D97-AF65-F5344CB8AC3E}">
        <p14:creationId xmlns:p14="http://schemas.microsoft.com/office/powerpoint/2010/main" val="493603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25b </a:t>
            </a:r>
            <a:r>
              <a:rPr lang="de-DE" dirty="0" err="1" smtClean="0"/>
              <a:t>AufenthG</a:t>
            </a:r>
            <a:r>
              <a:rPr lang="de-DE" dirty="0" smtClean="0"/>
              <a:t> Bleiberecht bei Integration</a:t>
            </a:r>
            <a:endParaRPr lang="de-DE" dirty="0"/>
          </a:p>
        </p:txBody>
      </p:sp>
      <p:sp>
        <p:nvSpPr>
          <p:cNvPr id="3" name="Inhaltsplatzhalter 2"/>
          <p:cNvSpPr>
            <a:spLocks noGrp="1"/>
          </p:cNvSpPr>
          <p:nvPr>
            <p:ph idx="1"/>
          </p:nvPr>
        </p:nvSpPr>
        <p:spPr/>
        <p:txBody>
          <a:bodyPr/>
          <a:lstStyle/>
          <a:p>
            <a:pPr>
              <a:buFontTx/>
              <a:buChar char="-"/>
            </a:pPr>
            <a:r>
              <a:rPr lang="de-DE" sz="2000" dirty="0" smtClean="0"/>
              <a:t>Geduldet</a:t>
            </a:r>
          </a:p>
          <a:p>
            <a:pPr>
              <a:buFontTx/>
              <a:buChar char="-"/>
            </a:pPr>
            <a:r>
              <a:rPr lang="de-DE" sz="2000" dirty="0" smtClean="0"/>
              <a:t>8 Jahre Voraufenthalt bzw. 6 Jahre Voraufenthalt falls häusliche Gemeinschaft mit minderjährigem Kind</a:t>
            </a:r>
          </a:p>
          <a:p>
            <a:pPr>
              <a:buFontTx/>
              <a:buChar char="-"/>
            </a:pPr>
            <a:r>
              <a:rPr lang="de-DE" sz="2000" dirty="0" smtClean="0"/>
              <a:t>Grundkenntnisse der Rechts- und Gesellschaftsordnung</a:t>
            </a:r>
          </a:p>
          <a:p>
            <a:pPr>
              <a:buFontTx/>
              <a:buChar char="-"/>
            </a:pPr>
            <a:r>
              <a:rPr lang="de-DE" sz="2000" dirty="0" smtClean="0"/>
              <a:t>Überwiegend eigenständige Lebensunterhaltssicherung (außer Krankheit/Alter/Ausbildung/Familien/Alleinerziehende </a:t>
            </a:r>
            <a:r>
              <a:rPr lang="de-DE" sz="2000" dirty="0" err="1" smtClean="0"/>
              <a:t>etc</a:t>
            </a:r>
            <a:r>
              <a:rPr lang="de-DE" sz="2000" dirty="0" smtClean="0"/>
              <a:t>)</a:t>
            </a:r>
          </a:p>
          <a:p>
            <a:pPr>
              <a:buFontTx/>
              <a:buChar char="-"/>
            </a:pPr>
            <a:r>
              <a:rPr lang="de-DE" sz="2000" dirty="0" smtClean="0"/>
              <a:t>Hinreichende mündliche Sprachkenntnisse Stufe A 2 (außer Krankheit/Alter)</a:t>
            </a:r>
          </a:p>
          <a:p>
            <a:pPr>
              <a:buFontTx/>
              <a:buChar char="-"/>
            </a:pPr>
            <a:r>
              <a:rPr lang="de-DE" sz="2000" dirty="0" smtClean="0"/>
              <a:t>Tatsächlicher Schulbesuch der schulpflichtigen Kinder</a:t>
            </a:r>
          </a:p>
          <a:p>
            <a:pPr>
              <a:buFontTx/>
              <a:buChar char="-"/>
            </a:pPr>
            <a:r>
              <a:rPr lang="de-DE" sz="2000" dirty="0" smtClean="0"/>
              <a:t>Keine Täuschung über Identität/Mitwirkung an Beseitigung von Ausreisehindernissen</a:t>
            </a:r>
          </a:p>
          <a:p>
            <a:pPr>
              <a:buFontTx/>
              <a:buChar char="-"/>
            </a:pPr>
            <a:r>
              <a:rPr lang="de-DE" sz="2000" dirty="0" smtClean="0"/>
              <a:t>Kein Ausweisungsinteresse gem. § 54 Abs. 1 bzw. Abs. 2 Ziff. 1 und 2 </a:t>
            </a:r>
            <a:r>
              <a:rPr lang="de-DE" sz="2000" dirty="0" err="1" smtClean="0"/>
              <a:t>AufenthG</a:t>
            </a:r>
            <a:endParaRPr lang="de-DE" sz="2000" dirty="0" smtClean="0"/>
          </a:p>
          <a:p>
            <a:pPr>
              <a:buFontTx/>
              <a:buChar char="-"/>
            </a:pPr>
            <a:endParaRPr lang="de-DE" sz="2000" dirty="0"/>
          </a:p>
        </p:txBody>
      </p:sp>
      <p:sp>
        <p:nvSpPr>
          <p:cNvPr id="4" name="Foliennummernplatzhalter 3"/>
          <p:cNvSpPr>
            <a:spLocks noGrp="1"/>
          </p:cNvSpPr>
          <p:nvPr>
            <p:ph type="sldNum" sz="quarter" idx="12"/>
          </p:nvPr>
        </p:nvSpPr>
        <p:spPr/>
        <p:txBody>
          <a:bodyPr/>
          <a:lstStyle/>
          <a:p>
            <a:fld id="{F9D2D2BA-F136-4FE9-9A2B-909AC6D9E93C}" type="slidenum">
              <a:rPr lang="de-DE" smtClean="0">
                <a:solidFill>
                  <a:srgbClr val="000000"/>
                </a:solidFill>
              </a:rPr>
              <a:pPr/>
              <a:t>34</a:t>
            </a:fld>
            <a:endParaRPr lang="de-DE">
              <a:solidFill>
                <a:srgbClr val="000000"/>
              </a:solidFill>
            </a:endParaRPr>
          </a:p>
        </p:txBody>
      </p:sp>
    </p:spTree>
    <p:extLst>
      <p:ext uri="{BB962C8B-B14F-4D97-AF65-F5344CB8AC3E}">
        <p14:creationId xmlns:p14="http://schemas.microsoft.com/office/powerpoint/2010/main" val="948300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e-DE" sz="2800" smtClean="0"/>
              <a:t>2. Übersicht – Kategorien des Familiennachzugs</a:t>
            </a:r>
          </a:p>
        </p:txBody>
      </p:sp>
      <p:sp>
        <p:nvSpPr>
          <p:cNvPr id="6148"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BF0CD143-9B10-4FA0-9420-E478006D324E}" type="slidenum">
              <a:rPr lang="de-DE" smtClean="0"/>
              <a:pPr fontAlgn="base">
                <a:spcBef>
                  <a:spcPct val="0"/>
                </a:spcBef>
                <a:spcAft>
                  <a:spcPct val="0"/>
                </a:spcAft>
                <a:defRPr/>
              </a:pPr>
              <a:t>4</a:t>
            </a:fld>
            <a:endParaRPr lang="de-DE" dirty="0" smtClean="0"/>
          </a:p>
        </p:txBody>
      </p:sp>
      <p:sp>
        <p:nvSpPr>
          <p:cNvPr id="5" name="Abgerundetes Rechteck 4"/>
          <p:cNvSpPr/>
          <p:nvPr/>
        </p:nvSpPr>
        <p:spPr bwMode="auto">
          <a:xfrm>
            <a:off x="179388" y="1916113"/>
            <a:ext cx="2520950" cy="857250"/>
          </a:xfrm>
          <a:prstGeom prst="roundRect">
            <a:avLst/>
          </a:prstGeom>
          <a:solidFill>
            <a:schemeClr val="accent1"/>
          </a:solidFill>
          <a:ln w="31750" cap="flat" cmpd="sng" algn="ctr">
            <a:solidFill>
              <a:schemeClr val="tx1"/>
            </a:solidFill>
            <a:prstDash val="solid"/>
            <a:round/>
            <a:headEnd type="none" w="med" len="med"/>
            <a:tailEnd type="none" w="med" len="med"/>
          </a:ln>
          <a:effectLst/>
          <a:extLst/>
        </p:spPr>
        <p:txBody>
          <a:bodyPr wrap="none" anchor="ctr">
            <a:normAutofit/>
          </a:bodyPr>
          <a:lstStyle/>
          <a:p>
            <a:pPr algn="ctr">
              <a:defRPr/>
            </a:pPr>
            <a:r>
              <a:rPr lang="de-DE" b="1" dirty="0">
                <a:latin typeface="+mj-lt"/>
              </a:rPr>
              <a:t>Familienangehörige </a:t>
            </a:r>
          </a:p>
          <a:p>
            <a:pPr algn="ctr">
              <a:defRPr/>
            </a:pPr>
            <a:r>
              <a:rPr lang="de-DE" b="1" dirty="0">
                <a:latin typeface="+mj-lt"/>
              </a:rPr>
              <a:t>von Deutschen</a:t>
            </a:r>
          </a:p>
        </p:txBody>
      </p:sp>
      <p:sp>
        <p:nvSpPr>
          <p:cNvPr id="6" name="Abgerundetes Rechteck 5"/>
          <p:cNvSpPr/>
          <p:nvPr/>
        </p:nvSpPr>
        <p:spPr bwMode="auto">
          <a:xfrm>
            <a:off x="2987675" y="1916113"/>
            <a:ext cx="2520950" cy="857250"/>
          </a:xfrm>
          <a:prstGeom prst="roundRect">
            <a:avLst/>
          </a:prstGeom>
          <a:solidFill>
            <a:schemeClr val="accent1"/>
          </a:solidFill>
          <a:ln w="31750" cap="flat" cmpd="sng" algn="ctr">
            <a:solidFill>
              <a:schemeClr val="tx1"/>
            </a:solidFill>
            <a:prstDash val="solid"/>
            <a:round/>
            <a:headEnd type="none" w="med" len="med"/>
            <a:tailEnd type="none" w="med" len="med"/>
          </a:ln>
          <a:effectLst/>
          <a:extLst/>
        </p:spPr>
        <p:txBody>
          <a:bodyPr wrap="none" anchor="ctr">
            <a:normAutofit/>
          </a:bodyPr>
          <a:lstStyle/>
          <a:p>
            <a:pPr algn="ctr">
              <a:defRPr/>
            </a:pPr>
            <a:r>
              <a:rPr lang="de-DE" b="1" dirty="0">
                <a:latin typeface="+mj-lt"/>
              </a:rPr>
              <a:t>Familienangehörige </a:t>
            </a:r>
          </a:p>
          <a:p>
            <a:pPr algn="ctr">
              <a:defRPr/>
            </a:pPr>
            <a:r>
              <a:rPr lang="de-DE" b="1" dirty="0">
                <a:latin typeface="+mj-lt"/>
              </a:rPr>
              <a:t>von EU-Bürgern</a:t>
            </a:r>
          </a:p>
        </p:txBody>
      </p:sp>
      <p:sp>
        <p:nvSpPr>
          <p:cNvPr id="7" name="Abgerundetes Rechteck 6"/>
          <p:cNvSpPr/>
          <p:nvPr/>
        </p:nvSpPr>
        <p:spPr bwMode="auto">
          <a:xfrm>
            <a:off x="5808663" y="1916113"/>
            <a:ext cx="3155950" cy="857250"/>
          </a:xfrm>
          <a:prstGeom prst="roundRect">
            <a:avLst/>
          </a:prstGeom>
          <a:solidFill>
            <a:schemeClr val="accent1"/>
          </a:solidFill>
          <a:ln w="31750" cap="flat" cmpd="sng" algn="ctr">
            <a:solidFill>
              <a:schemeClr val="tx1"/>
            </a:solidFill>
            <a:prstDash val="solid"/>
            <a:round/>
            <a:headEnd type="none" w="med" len="med"/>
            <a:tailEnd type="none" w="med" len="med"/>
          </a:ln>
          <a:effectLst/>
          <a:extLst/>
        </p:spPr>
        <p:txBody>
          <a:bodyPr wrap="none" anchor="ctr">
            <a:normAutofit/>
          </a:bodyPr>
          <a:lstStyle/>
          <a:p>
            <a:pPr algn="ctr">
              <a:defRPr/>
            </a:pPr>
            <a:r>
              <a:rPr lang="de-DE" b="1" dirty="0">
                <a:latin typeface="+mj-lt"/>
              </a:rPr>
              <a:t>Familienangehörige </a:t>
            </a:r>
          </a:p>
          <a:p>
            <a:pPr algn="ctr">
              <a:defRPr/>
            </a:pPr>
            <a:r>
              <a:rPr lang="de-DE" b="1" dirty="0">
                <a:latin typeface="+mj-lt"/>
              </a:rPr>
              <a:t>von sonstigen Ausländern</a:t>
            </a:r>
          </a:p>
        </p:txBody>
      </p:sp>
      <p:sp>
        <p:nvSpPr>
          <p:cNvPr id="8" name="Abgerundetes Rechteck 7"/>
          <p:cNvSpPr/>
          <p:nvPr/>
        </p:nvSpPr>
        <p:spPr bwMode="auto">
          <a:xfrm>
            <a:off x="179388" y="2924175"/>
            <a:ext cx="2520950" cy="649288"/>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b="1" dirty="0">
                <a:latin typeface="+mj-lt"/>
              </a:rPr>
              <a:t>Ehegatte</a:t>
            </a:r>
          </a:p>
          <a:p>
            <a:pPr algn="ctr">
              <a:defRPr/>
            </a:pPr>
            <a:r>
              <a:rPr lang="de-DE" dirty="0">
                <a:latin typeface="+mj-lt"/>
              </a:rPr>
              <a:t>§ 28 Abs. 1 Nr. 1</a:t>
            </a:r>
          </a:p>
        </p:txBody>
      </p:sp>
      <p:sp>
        <p:nvSpPr>
          <p:cNvPr id="9" name="Abgerundetes Rechteck 8"/>
          <p:cNvSpPr/>
          <p:nvPr/>
        </p:nvSpPr>
        <p:spPr bwMode="auto">
          <a:xfrm>
            <a:off x="179388" y="3716338"/>
            <a:ext cx="2520950" cy="649287"/>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lnSpcReduction="10000"/>
          </a:bodyPr>
          <a:lstStyle/>
          <a:p>
            <a:pPr algn="ctr">
              <a:defRPr/>
            </a:pPr>
            <a:r>
              <a:rPr lang="de-DE" b="1" dirty="0">
                <a:latin typeface="+mj-lt"/>
              </a:rPr>
              <a:t>Lebenspartner</a:t>
            </a:r>
          </a:p>
          <a:p>
            <a:pPr algn="ctr">
              <a:defRPr/>
            </a:pPr>
            <a:r>
              <a:rPr lang="de-DE" sz="1500" dirty="0">
                <a:latin typeface="+mj-lt"/>
              </a:rPr>
              <a:t>§§ 27 Abs. 2, 28 Abs. 1 Nr. 1</a:t>
            </a:r>
          </a:p>
        </p:txBody>
      </p:sp>
      <p:sp>
        <p:nvSpPr>
          <p:cNvPr id="10" name="Abgerundetes Rechteck 9"/>
          <p:cNvSpPr/>
          <p:nvPr/>
        </p:nvSpPr>
        <p:spPr bwMode="auto">
          <a:xfrm>
            <a:off x="179388" y="4508500"/>
            <a:ext cx="2520950" cy="576263"/>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20000"/>
          </a:bodyPr>
          <a:lstStyle/>
          <a:p>
            <a:pPr algn="ctr">
              <a:defRPr/>
            </a:pPr>
            <a:r>
              <a:rPr lang="de-DE" b="1" dirty="0">
                <a:latin typeface="+mj-lt"/>
              </a:rPr>
              <a:t>Kind</a:t>
            </a:r>
          </a:p>
          <a:p>
            <a:pPr algn="ctr">
              <a:defRPr/>
            </a:pPr>
            <a:r>
              <a:rPr lang="de-DE" dirty="0">
                <a:latin typeface="+mj-lt"/>
              </a:rPr>
              <a:t>§ 28 Abs. 1 Nr. 2</a:t>
            </a:r>
          </a:p>
        </p:txBody>
      </p:sp>
      <p:sp>
        <p:nvSpPr>
          <p:cNvPr id="11" name="Abgerundetes Rechteck 10"/>
          <p:cNvSpPr/>
          <p:nvPr/>
        </p:nvSpPr>
        <p:spPr bwMode="auto">
          <a:xfrm>
            <a:off x="179388" y="5229225"/>
            <a:ext cx="2520950" cy="647700"/>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b="1" dirty="0">
                <a:latin typeface="+mj-lt"/>
              </a:rPr>
              <a:t>Elternteil</a:t>
            </a:r>
          </a:p>
          <a:p>
            <a:pPr algn="ctr">
              <a:defRPr/>
            </a:pPr>
            <a:r>
              <a:rPr lang="de-DE" dirty="0">
                <a:latin typeface="+mj-lt"/>
              </a:rPr>
              <a:t>§ 28 Abs. 1 Nr. 3</a:t>
            </a:r>
          </a:p>
        </p:txBody>
      </p:sp>
      <p:sp>
        <p:nvSpPr>
          <p:cNvPr id="12" name="Abgerundetes Rechteck 11"/>
          <p:cNvSpPr/>
          <p:nvPr/>
        </p:nvSpPr>
        <p:spPr bwMode="auto">
          <a:xfrm>
            <a:off x="179388" y="6021388"/>
            <a:ext cx="2520950" cy="647700"/>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b="1" dirty="0">
                <a:latin typeface="+mj-lt"/>
              </a:rPr>
              <a:t>Sonstige</a:t>
            </a:r>
          </a:p>
          <a:p>
            <a:pPr algn="ctr">
              <a:defRPr/>
            </a:pPr>
            <a:r>
              <a:rPr lang="de-DE" dirty="0">
                <a:latin typeface="+mj-lt"/>
              </a:rPr>
              <a:t>§§ 28 Abs. 4, 36</a:t>
            </a:r>
          </a:p>
        </p:txBody>
      </p:sp>
      <p:sp>
        <p:nvSpPr>
          <p:cNvPr id="13" name="Abgerundetes Rechteck 12"/>
          <p:cNvSpPr/>
          <p:nvPr/>
        </p:nvSpPr>
        <p:spPr bwMode="auto">
          <a:xfrm>
            <a:off x="6156325" y="2924175"/>
            <a:ext cx="2519363" cy="649288"/>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b="1" dirty="0">
                <a:latin typeface="+mj-lt"/>
              </a:rPr>
              <a:t>Ehegatte</a:t>
            </a:r>
          </a:p>
          <a:p>
            <a:pPr algn="ctr">
              <a:defRPr/>
            </a:pPr>
            <a:r>
              <a:rPr lang="de-DE" dirty="0">
                <a:latin typeface="+mj-lt"/>
              </a:rPr>
              <a:t>§§ 30, 29 Abs. 2 bis 4</a:t>
            </a:r>
          </a:p>
        </p:txBody>
      </p:sp>
      <p:sp>
        <p:nvSpPr>
          <p:cNvPr id="14" name="Abgerundetes Rechteck 13"/>
          <p:cNvSpPr/>
          <p:nvPr/>
        </p:nvSpPr>
        <p:spPr bwMode="auto">
          <a:xfrm>
            <a:off x="6156325" y="3716338"/>
            <a:ext cx="2519363" cy="649287"/>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lnSpcReduction="10000"/>
          </a:bodyPr>
          <a:lstStyle/>
          <a:p>
            <a:pPr algn="ctr">
              <a:defRPr/>
            </a:pPr>
            <a:r>
              <a:rPr lang="de-DE" b="1" dirty="0">
                <a:latin typeface="+mj-lt"/>
              </a:rPr>
              <a:t>Lebenspartner</a:t>
            </a:r>
          </a:p>
          <a:p>
            <a:pPr algn="ctr">
              <a:defRPr/>
            </a:pPr>
            <a:r>
              <a:rPr lang="de-DE" sz="1500" dirty="0">
                <a:latin typeface="+mj-lt"/>
              </a:rPr>
              <a:t>§§ 27 Abs. 2, 30</a:t>
            </a:r>
          </a:p>
        </p:txBody>
      </p:sp>
      <p:sp>
        <p:nvSpPr>
          <p:cNvPr id="15" name="Abgerundetes Rechteck 14"/>
          <p:cNvSpPr/>
          <p:nvPr/>
        </p:nvSpPr>
        <p:spPr bwMode="auto">
          <a:xfrm>
            <a:off x="6156325" y="4508500"/>
            <a:ext cx="2519363" cy="576263"/>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20000"/>
          </a:bodyPr>
          <a:lstStyle/>
          <a:p>
            <a:pPr algn="ctr">
              <a:defRPr/>
            </a:pPr>
            <a:r>
              <a:rPr lang="de-DE" b="1" dirty="0">
                <a:latin typeface="+mj-lt"/>
              </a:rPr>
              <a:t>Kind</a:t>
            </a:r>
          </a:p>
          <a:p>
            <a:pPr algn="ctr">
              <a:defRPr/>
            </a:pPr>
            <a:r>
              <a:rPr lang="de-DE" dirty="0">
                <a:latin typeface="+mj-lt"/>
              </a:rPr>
              <a:t>§§ 32, 29 Abs. 2 bis 4</a:t>
            </a:r>
          </a:p>
        </p:txBody>
      </p:sp>
      <p:sp>
        <p:nvSpPr>
          <p:cNvPr id="16" name="Abgerundetes Rechteck 15"/>
          <p:cNvSpPr/>
          <p:nvPr/>
        </p:nvSpPr>
        <p:spPr bwMode="auto">
          <a:xfrm>
            <a:off x="6156325" y="5229225"/>
            <a:ext cx="2519363" cy="647700"/>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b="1" dirty="0">
                <a:latin typeface="+mj-lt"/>
              </a:rPr>
              <a:t>Elternteil</a:t>
            </a:r>
          </a:p>
          <a:p>
            <a:pPr algn="ctr">
              <a:defRPr/>
            </a:pPr>
            <a:r>
              <a:rPr lang="de-DE" dirty="0">
                <a:latin typeface="+mj-lt"/>
              </a:rPr>
              <a:t>§ 36 Abs. 1</a:t>
            </a:r>
          </a:p>
        </p:txBody>
      </p:sp>
      <p:sp>
        <p:nvSpPr>
          <p:cNvPr id="17" name="Abgerundetes Rechteck 16"/>
          <p:cNvSpPr/>
          <p:nvPr/>
        </p:nvSpPr>
        <p:spPr bwMode="auto">
          <a:xfrm>
            <a:off x="6156325" y="6021388"/>
            <a:ext cx="2519363" cy="647700"/>
          </a:xfrm>
          <a:prstGeom prst="roundRect">
            <a:avLst/>
          </a:prstGeom>
          <a:solidFill>
            <a:schemeClr val="accent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b="1" dirty="0">
                <a:latin typeface="+mj-lt"/>
              </a:rPr>
              <a:t>Sonstige</a:t>
            </a:r>
          </a:p>
          <a:p>
            <a:pPr algn="ctr">
              <a:defRPr/>
            </a:pPr>
            <a:r>
              <a:rPr lang="de-DE" dirty="0">
                <a:latin typeface="+mj-lt"/>
              </a:rPr>
              <a:t>§ 36 Abs. 2</a:t>
            </a:r>
          </a:p>
        </p:txBody>
      </p:sp>
      <p:sp>
        <p:nvSpPr>
          <p:cNvPr id="18" name="Abgerundetes Rechteck 17"/>
          <p:cNvSpPr/>
          <p:nvPr/>
        </p:nvSpPr>
        <p:spPr bwMode="auto">
          <a:xfrm>
            <a:off x="2987675" y="2924175"/>
            <a:ext cx="2520950" cy="1512888"/>
          </a:xfrm>
          <a:prstGeom prst="roundRect">
            <a:avLst/>
          </a:prstGeom>
          <a:solidFill>
            <a:schemeClr val="bg1"/>
          </a:solidFill>
          <a:ln w="19050" cap="flat" cmpd="sng" algn="ctr">
            <a:solidFill>
              <a:schemeClr val="tx1"/>
            </a:solidFill>
            <a:prstDash val="solid"/>
            <a:round/>
            <a:headEnd type="none" w="med" len="med"/>
            <a:tailEnd type="none" w="med" len="med"/>
          </a:ln>
          <a:effectLst/>
          <a:extLst/>
        </p:spPr>
        <p:txBody>
          <a:bodyPr wrap="none" anchor="ctr"/>
          <a:lstStyle/>
          <a:p>
            <a:pPr algn="ctr">
              <a:defRPr/>
            </a:pPr>
            <a:r>
              <a:rPr lang="de-DE" dirty="0">
                <a:latin typeface="+mj-lt"/>
              </a:rPr>
              <a:t>Ehegatte</a:t>
            </a:r>
          </a:p>
          <a:p>
            <a:pPr algn="ctr">
              <a:defRPr/>
            </a:pPr>
            <a:r>
              <a:rPr lang="de-DE" dirty="0">
                <a:latin typeface="+mj-lt"/>
              </a:rPr>
              <a:t>Lebenspartner</a:t>
            </a:r>
          </a:p>
          <a:p>
            <a:pPr algn="ctr">
              <a:defRPr/>
            </a:pPr>
            <a:r>
              <a:rPr lang="de-DE" dirty="0">
                <a:latin typeface="+mj-lt"/>
              </a:rPr>
              <a:t>Kind</a:t>
            </a:r>
          </a:p>
          <a:p>
            <a:pPr algn="ctr">
              <a:defRPr/>
            </a:pPr>
            <a:r>
              <a:rPr lang="de-DE" dirty="0">
                <a:latin typeface="+mj-lt"/>
              </a:rPr>
              <a:t>Elternteil</a:t>
            </a:r>
          </a:p>
          <a:p>
            <a:pPr algn="ctr">
              <a:defRPr/>
            </a:pPr>
            <a:r>
              <a:rPr lang="de-DE" dirty="0">
                <a:latin typeface="+mj-lt"/>
              </a:rPr>
              <a:t>Sonstige</a:t>
            </a:r>
          </a:p>
        </p:txBody>
      </p:sp>
      <p:sp>
        <p:nvSpPr>
          <p:cNvPr id="19" name="Abgerundetes Rechteck 18"/>
          <p:cNvSpPr/>
          <p:nvPr/>
        </p:nvSpPr>
        <p:spPr bwMode="auto">
          <a:xfrm>
            <a:off x="2987675" y="4581525"/>
            <a:ext cx="2520950" cy="935038"/>
          </a:xfrm>
          <a:prstGeom prst="roundRect">
            <a:avLst/>
          </a:prstGeom>
          <a:solidFill>
            <a:schemeClr val="bg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10000"/>
          </a:bodyPr>
          <a:lstStyle/>
          <a:p>
            <a:pPr algn="ctr">
              <a:defRPr/>
            </a:pPr>
            <a:r>
              <a:rPr lang="de-DE" dirty="0">
                <a:latin typeface="+mj-lt"/>
              </a:rPr>
              <a:t>zu </a:t>
            </a:r>
            <a:r>
              <a:rPr lang="de-DE" b="1" dirty="0">
                <a:latin typeface="+mj-lt"/>
              </a:rPr>
              <a:t>E</a:t>
            </a:r>
            <a:r>
              <a:rPr lang="de-DE" b="1" dirty="0" smtClean="0">
                <a:latin typeface="+mj-lt"/>
              </a:rPr>
              <a:t>rwerbstätigen </a:t>
            </a:r>
            <a:endParaRPr lang="de-DE" b="1" dirty="0">
              <a:latin typeface="+mj-lt"/>
            </a:endParaRPr>
          </a:p>
          <a:p>
            <a:pPr algn="ctr">
              <a:defRPr/>
            </a:pPr>
            <a:r>
              <a:rPr lang="de-DE" dirty="0">
                <a:latin typeface="+mj-lt"/>
              </a:rPr>
              <a:t>EU-Bürgern</a:t>
            </a:r>
          </a:p>
          <a:p>
            <a:pPr algn="ctr">
              <a:defRPr/>
            </a:pPr>
            <a:r>
              <a:rPr lang="de-DE" sz="1700" dirty="0">
                <a:latin typeface="+mj-lt"/>
              </a:rPr>
              <a:t>§ 3 Abs. 1 Satz 1 FreizügG</a:t>
            </a:r>
          </a:p>
        </p:txBody>
      </p:sp>
      <p:sp>
        <p:nvSpPr>
          <p:cNvPr id="20" name="Abgerundetes Rechteck 19"/>
          <p:cNvSpPr/>
          <p:nvPr/>
        </p:nvSpPr>
        <p:spPr bwMode="auto">
          <a:xfrm>
            <a:off x="2987675" y="5661025"/>
            <a:ext cx="2520950" cy="1008063"/>
          </a:xfrm>
          <a:prstGeom prst="roundRect">
            <a:avLst/>
          </a:prstGeom>
          <a:solidFill>
            <a:schemeClr val="bg1"/>
          </a:solidFill>
          <a:ln w="19050" cap="flat" cmpd="sng" algn="ctr">
            <a:solidFill>
              <a:schemeClr val="tx1"/>
            </a:solidFill>
            <a:prstDash val="solid"/>
            <a:round/>
            <a:headEnd type="none" w="med" len="med"/>
            <a:tailEnd type="none" w="med" len="med"/>
          </a:ln>
          <a:effectLst/>
          <a:extLst/>
        </p:spPr>
        <p:txBody>
          <a:bodyPr wrap="none" anchor="ctr">
            <a:normAutofit fontScale="92500" lnSpcReduction="20000"/>
          </a:bodyPr>
          <a:lstStyle/>
          <a:p>
            <a:pPr algn="ctr">
              <a:defRPr/>
            </a:pPr>
            <a:r>
              <a:rPr lang="de-DE" dirty="0">
                <a:latin typeface="+mj-lt"/>
              </a:rPr>
              <a:t>zu </a:t>
            </a:r>
            <a:r>
              <a:rPr lang="de-DE" b="1" dirty="0" smtClean="0">
                <a:latin typeface="+mj-lt"/>
              </a:rPr>
              <a:t>Nicht-</a:t>
            </a:r>
            <a:r>
              <a:rPr lang="de-DE" dirty="0">
                <a:latin typeface="+mj-lt"/>
              </a:rPr>
              <a:t/>
            </a:r>
            <a:br>
              <a:rPr lang="de-DE" dirty="0">
                <a:latin typeface="+mj-lt"/>
              </a:rPr>
            </a:br>
            <a:r>
              <a:rPr lang="de-DE" b="1" dirty="0">
                <a:latin typeface="+mj-lt"/>
              </a:rPr>
              <a:t>erwerbstätigen </a:t>
            </a:r>
          </a:p>
          <a:p>
            <a:pPr algn="ctr">
              <a:defRPr/>
            </a:pPr>
            <a:r>
              <a:rPr lang="de-DE" dirty="0">
                <a:latin typeface="+mj-lt"/>
              </a:rPr>
              <a:t>EU-Bürgern</a:t>
            </a:r>
          </a:p>
          <a:p>
            <a:pPr algn="ctr">
              <a:defRPr/>
            </a:pPr>
            <a:r>
              <a:rPr lang="de-DE" sz="1700" dirty="0">
                <a:latin typeface="+mj-lt"/>
              </a:rPr>
              <a:t>§ 4 Satz 1 FreizügG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r>
              <a:rPr lang="de-DE" sz="2800" smtClean="0"/>
              <a:t>3. Nachzug zu Deutschen, § 28 AufenthG</a:t>
            </a:r>
          </a:p>
        </p:txBody>
      </p:sp>
      <p:sp>
        <p:nvSpPr>
          <p:cNvPr id="3" name="Inhaltsplatzhalter 2"/>
          <p:cNvSpPr>
            <a:spLocks noGrp="1"/>
          </p:cNvSpPr>
          <p:nvPr>
            <p:ph idx="1"/>
          </p:nvPr>
        </p:nvSpPr>
        <p:spPr>
          <a:xfrm>
            <a:off x="539750" y="1916113"/>
            <a:ext cx="8353425" cy="4321175"/>
          </a:xfrm>
        </p:spPr>
        <p:txBody>
          <a:bodyPr/>
          <a:lstStyle/>
          <a:p>
            <a:pPr marL="514350" indent="-514350" eaLnBrk="1" hangingPunct="1">
              <a:buFont typeface="+mj-lt"/>
              <a:buAutoNum type="alphaLcPeriod"/>
              <a:defRPr/>
            </a:pPr>
            <a:r>
              <a:rPr lang="de-DE" dirty="0" smtClean="0"/>
              <a:t>Elternnachzug zum deutschen Kind</a:t>
            </a:r>
            <a:r>
              <a:rPr lang="de-DE" dirty="0" smtClean="0"/>
              <a:t/>
            </a:r>
            <a:br>
              <a:rPr lang="de-DE" dirty="0" smtClean="0"/>
            </a:br>
            <a:r>
              <a:rPr lang="de-DE" dirty="0" smtClean="0"/>
              <a:t>§ 28 Abs. 1 Satz 1 </a:t>
            </a:r>
            <a:r>
              <a:rPr lang="de-DE" dirty="0" smtClean="0"/>
              <a:t>Nr</a:t>
            </a:r>
            <a:r>
              <a:rPr lang="de-DE" dirty="0" smtClean="0"/>
              <a:t>. 3 </a:t>
            </a:r>
            <a:r>
              <a:rPr lang="de-DE" dirty="0" err="1" smtClean="0"/>
              <a:t>AufenthG</a:t>
            </a:r>
            <a:endParaRPr lang="de-DE" dirty="0" smtClean="0"/>
          </a:p>
          <a:p>
            <a:pPr marL="0" indent="0" eaLnBrk="1" hangingPunct="1">
              <a:buNone/>
              <a:defRPr/>
            </a:pPr>
            <a:r>
              <a:rPr lang="de-DE" dirty="0"/>
              <a:t>	</a:t>
            </a:r>
            <a:r>
              <a:rPr lang="de-DE" sz="2400" dirty="0" smtClean="0"/>
              <a:t>→ bei bestehendem Sorgerecht</a:t>
            </a:r>
            <a:endParaRPr lang="de-DE" sz="2400" dirty="0" smtClean="0"/>
          </a:p>
          <a:p>
            <a:pPr marL="0" indent="0" eaLnBrk="1" hangingPunct="1">
              <a:buNone/>
              <a:defRPr/>
            </a:pPr>
            <a:endParaRPr lang="de-DE" sz="1600" dirty="0" smtClean="0"/>
          </a:p>
          <a:p>
            <a:pPr eaLnBrk="1" hangingPunct="1">
              <a:buFont typeface="Courier New" panose="02070309020205020404" pitchFamily="49" charset="0"/>
              <a:buChar char="o"/>
              <a:defRPr/>
            </a:pPr>
            <a:r>
              <a:rPr lang="de-DE" sz="2000" dirty="0" smtClean="0"/>
              <a:t>Rechtsanspruch („ist zu erteilen“)</a:t>
            </a:r>
            <a:endParaRPr lang="de-DE" sz="2000" dirty="0" smtClean="0"/>
          </a:p>
          <a:p>
            <a:pPr eaLnBrk="1" hangingPunct="1">
              <a:buFont typeface="Courier New" panose="02070309020205020404" pitchFamily="49" charset="0"/>
              <a:buChar char="o"/>
              <a:defRPr/>
            </a:pPr>
            <a:r>
              <a:rPr lang="de-DE" sz="2000" dirty="0" smtClean="0"/>
              <a:t>abweichend </a:t>
            </a:r>
            <a:r>
              <a:rPr lang="de-DE" sz="2000" dirty="0" smtClean="0"/>
              <a:t>von § 5 Abs. 1 Nr. 1 AufenthG muss </a:t>
            </a:r>
            <a:r>
              <a:rPr lang="de-DE" sz="2000" dirty="0" smtClean="0"/>
              <a:t>der Lebensunterhalt </a:t>
            </a:r>
            <a:r>
              <a:rPr lang="de-DE" sz="2000" dirty="0" smtClean="0"/>
              <a:t>nicht gesichert sein </a:t>
            </a:r>
            <a:r>
              <a:rPr lang="de-DE" sz="2000" dirty="0" smtClean="0"/>
              <a:t>(§ </a:t>
            </a:r>
            <a:r>
              <a:rPr lang="de-DE" sz="2000" dirty="0" smtClean="0"/>
              <a:t>28 Abs. 1 Satz 2 AufenthG)</a:t>
            </a:r>
          </a:p>
          <a:p>
            <a:pPr eaLnBrk="1" hangingPunct="1">
              <a:buFont typeface="Courier New" panose="02070309020205020404" pitchFamily="49" charset="0"/>
              <a:buChar char="o"/>
              <a:defRPr/>
            </a:pPr>
            <a:r>
              <a:rPr lang="de-DE" sz="2000" dirty="0" smtClean="0"/>
              <a:t>keine </a:t>
            </a:r>
            <a:r>
              <a:rPr lang="de-DE" sz="2000" dirty="0" smtClean="0"/>
              <a:t>Sprachkenntnisse </a:t>
            </a:r>
            <a:r>
              <a:rPr lang="de-DE" sz="2000" dirty="0" smtClean="0"/>
              <a:t>erforderlich</a:t>
            </a:r>
          </a:p>
          <a:p>
            <a:pPr eaLnBrk="1" hangingPunct="1">
              <a:buFont typeface="Courier New" panose="02070309020205020404" pitchFamily="49" charset="0"/>
              <a:buChar char="o"/>
              <a:defRPr/>
            </a:pPr>
            <a:r>
              <a:rPr lang="de-DE" sz="2000" dirty="0" smtClean="0"/>
              <a:t>Zweck: Ausübung der Personensorge, d.h. Sorgeberechtigung erforderlich</a:t>
            </a:r>
          </a:p>
          <a:p>
            <a:pPr eaLnBrk="1" hangingPunct="1">
              <a:buFont typeface="Courier New" panose="02070309020205020404" pitchFamily="49" charset="0"/>
              <a:buChar char="o"/>
              <a:defRPr/>
            </a:pPr>
            <a:r>
              <a:rPr lang="de-DE" sz="2000" dirty="0" smtClean="0"/>
              <a:t>Bestehen/Anstreben einer sog. </a:t>
            </a:r>
            <a:r>
              <a:rPr lang="de-DE" sz="2000" dirty="0" smtClean="0"/>
              <a:t>schützenswerten Beistandsgemeinschaft (Art. 6 GG)</a:t>
            </a:r>
            <a:endParaRPr lang="de-DE" sz="2000" dirty="0" smtClean="0"/>
          </a:p>
          <a:p>
            <a:pPr eaLnBrk="1" hangingPunct="1">
              <a:buFont typeface="Courier New" panose="02070309020205020404" pitchFamily="49" charset="0"/>
              <a:buChar char="o"/>
              <a:defRPr/>
            </a:pPr>
            <a:endParaRPr lang="de-DE" sz="2000" dirty="0" smtClean="0"/>
          </a:p>
          <a:p>
            <a:pPr eaLnBrk="1" hangingPunct="1">
              <a:buFontTx/>
              <a:buNone/>
              <a:defRPr/>
            </a:pPr>
            <a:endParaRPr lang="de-DE" dirty="0"/>
          </a:p>
        </p:txBody>
      </p:sp>
      <p:sp>
        <p:nvSpPr>
          <p:cNvPr id="717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72A36D57-221A-44C5-ABD2-70805D5BFE71}" type="slidenum">
              <a:rPr lang="de-DE" smtClean="0"/>
              <a:pPr fontAlgn="base">
                <a:spcBef>
                  <a:spcPct val="0"/>
                </a:spcBef>
                <a:spcAft>
                  <a:spcPct val="0"/>
                </a:spcAft>
                <a:defRPr/>
              </a:pPr>
              <a:t>5</a:t>
            </a:fld>
            <a:endParaRPr lang="de-DE"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de-DE" sz="2800" smtClean="0"/>
              <a:t>3. Nachzug zu Deutschen, § 28 AufenthG</a:t>
            </a:r>
          </a:p>
        </p:txBody>
      </p:sp>
      <p:sp>
        <p:nvSpPr>
          <p:cNvPr id="12291" name="Inhaltsplatzhalter 2"/>
          <p:cNvSpPr>
            <a:spLocks noGrp="1"/>
          </p:cNvSpPr>
          <p:nvPr>
            <p:ph idx="1"/>
          </p:nvPr>
        </p:nvSpPr>
        <p:spPr>
          <a:xfrm>
            <a:off x="468313" y="1916113"/>
            <a:ext cx="8424862" cy="4321175"/>
          </a:xfrm>
        </p:spPr>
        <p:txBody>
          <a:bodyPr/>
          <a:lstStyle/>
          <a:p>
            <a:pPr marL="514350" lvl="0" indent="-514350" eaLnBrk="1" hangingPunct="1">
              <a:buFont typeface="+mj-lt"/>
              <a:buAutoNum type="alphaLcPeriod"/>
              <a:defRPr/>
            </a:pPr>
            <a:r>
              <a:rPr lang="de-DE" dirty="0">
                <a:solidFill>
                  <a:srgbClr val="000000"/>
                </a:solidFill>
              </a:rPr>
              <a:t>Elternnachzug zum deutschen Kind</a:t>
            </a:r>
            <a:br>
              <a:rPr lang="de-DE" dirty="0">
                <a:solidFill>
                  <a:srgbClr val="000000"/>
                </a:solidFill>
              </a:rPr>
            </a:br>
            <a:r>
              <a:rPr lang="de-DE" dirty="0">
                <a:solidFill>
                  <a:srgbClr val="000000"/>
                </a:solidFill>
              </a:rPr>
              <a:t>§ 28 Abs. 1 Satz </a:t>
            </a:r>
            <a:r>
              <a:rPr lang="de-DE" dirty="0" smtClean="0">
                <a:solidFill>
                  <a:srgbClr val="000000"/>
                </a:solidFill>
              </a:rPr>
              <a:t>4 </a:t>
            </a:r>
            <a:r>
              <a:rPr lang="de-DE" dirty="0" err="1" smtClean="0">
                <a:solidFill>
                  <a:srgbClr val="000000"/>
                </a:solidFill>
              </a:rPr>
              <a:t>AufenthG</a:t>
            </a:r>
            <a:r>
              <a:rPr lang="de-DE" dirty="0" smtClean="0">
                <a:solidFill>
                  <a:srgbClr val="000000"/>
                </a:solidFill>
              </a:rPr>
              <a:t>/§ 25 Abs. 5 </a:t>
            </a:r>
            <a:r>
              <a:rPr lang="de-DE" dirty="0" err="1" smtClean="0">
                <a:solidFill>
                  <a:srgbClr val="000000"/>
                </a:solidFill>
              </a:rPr>
              <a:t>AufenthG</a:t>
            </a:r>
            <a:endParaRPr lang="de-DE" dirty="0">
              <a:solidFill>
                <a:srgbClr val="000000"/>
              </a:solidFill>
            </a:endParaRPr>
          </a:p>
          <a:p>
            <a:pPr marL="0" lvl="0" indent="0" eaLnBrk="1" hangingPunct="1">
              <a:buNone/>
              <a:defRPr/>
            </a:pPr>
            <a:r>
              <a:rPr lang="de-DE" dirty="0">
                <a:solidFill>
                  <a:srgbClr val="000000"/>
                </a:solidFill>
              </a:rPr>
              <a:t>	</a:t>
            </a:r>
            <a:r>
              <a:rPr lang="de-DE" sz="2400" dirty="0">
                <a:solidFill>
                  <a:srgbClr val="000000"/>
                </a:solidFill>
              </a:rPr>
              <a:t>→ bei </a:t>
            </a:r>
            <a:r>
              <a:rPr lang="de-DE" sz="2400" u="sng" dirty="0" smtClean="0">
                <a:solidFill>
                  <a:srgbClr val="000000"/>
                </a:solidFill>
              </a:rPr>
              <a:t>nicht</a:t>
            </a:r>
            <a:r>
              <a:rPr lang="de-DE" sz="2400" dirty="0" smtClean="0">
                <a:solidFill>
                  <a:srgbClr val="000000"/>
                </a:solidFill>
              </a:rPr>
              <a:t> bestehendem </a:t>
            </a:r>
            <a:r>
              <a:rPr lang="de-DE" sz="2400" dirty="0">
                <a:solidFill>
                  <a:srgbClr val="000000"/>
                </a:solidFill>
              </a:rPr>
              <a:t>Sorgerecht</a:t>
            </a:r>
          </a:p>
          <a:p>
            <a:pPr eaLnBrk="1" hangingPunct="1">
              <a:buFontTx/>
              <a:buNone/>
              <a:defRPr/>
            </a:pPr>
            <a:endParaRPr lang="de-DE" sz="1600" dirty="0" smtClean="0"/>
          </a:p>
          <a:p>
            <a:pPr eaLnBrk="1" hangingPunct="1">
              <a:buFont typeface="Courier New" panose="02070309020205020404" pitchFamily="49" charset="0"/>
              <a:buChar char="o"/>
              <a:defRPr/>
            </a:pPr>
            <a:r>
              <a:rPr lang="de-DE" sz="2000" dirty="0" smtClean="0"/>
              <a:t>Kein Rechtsanspruch – Ermessen („kann erteilt werden“)</a:t>
            </a:r>
            <a:endParaRPr lang="de-DE" sz="2000" dirty="0" smtClean="0"/>
          </a:p>
          <a:p>
            <a:pPr eaLnBrk="1" hangingPunct="1">
              <a:buFont typeface="Courier New" panose="02070309020205020404" pitchFamily="49" charset="0"/>
              <a:buChar char="o"/>
              <a:defRPr/>
            </a:pPr>
            <a:r>
              <a:rPr lang="de-DE" sz="2000" dirty="0" smtClean="0"/>
              <a:t>Die bloße Ausübung des Umgangsrechts kann genügen, soweit die familiäre Gemeinschaft (d.h. eine Beistands- und Betreuungs-gemeinschaft, die nicht notwendigerweise eine häusliche Gemeinschaft beinhaltet) bereits im Bundesgebiet gelebt wird. </a:t>
            </a:r>
            <a:br>
              <a:rPr lang="de-DE" sz="2000" dirty="0" smtClean="0"/>
            </a:br>
            <a:r>
              <a:rPr lang="de-DE" sz="2000" dirty="0" smtClean="0">
                <a:sym typeface="Wingdings" pitchFamily="2" charset="2"/>
              </a:rPr>
              <a:t> </a:t>
            </a:r>
            <a:r>
              <a:rPr lang="de-DE" sz="2000" dirty="0" smtClean="0"/>
              <a:t>Ausreisehindernis i.S.v. § 25 Abs. 5 Satz 1 AufenthG</a:t>
            </a:r>
          </a:p>
          <a:p>
            <a:pPr eaLnBrk="1" hangingPunct="1">
              <a:buFont typeface="Courier New" panose="02070309020205020404" pitchFamily="49" charset="0"/>
              <a:buChar char="o"/>
              <a:defRPr/>
            </a:pPr>
            <a:r>
              <a:rPr lang="de-DE" sz="2000" dirty="0" smtClean="0"/>
              <a:t>Von LU kann abgesehen werden</a:t>
            </a:r>
            <a:endParaRPr lang="de-DE" sz="2000" dirty="0" smtClean="0"/>
          </a:p>
          <a:p>
            <a:pPr eaLnBrk="1" hangingPunct="1">
              <a:buFontTx/>
              <a:buNone/>
              <a:defRPr/>
            </a:pPr>
            <a:endParaRPr lang="de-DE" sz="2400" dirty="0" smtClean="0"/>
          </a:p>
          <a:p>
            <a:pPr eaLnBrk="1" hangingPunct="1">
              <a:buFontTx/>
              <a:buNone/>
              <a:defRPr/>
            </a:pPr>
            <a:endParaRPr lang="de-DE" dirty="0" smtClean="0"/>
          </a:p>
        </p:txBody>
      </p:sp>
      <p:sp>
        <p:nvSpPr>
          <p:cNvPr id="1229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66E122D1-8178-4F72-8865-2DC647590104}" type="slidenum">
              <a:rPr lang="de-DE" smtClean="0">
                <a:solidFill>
                  <a:srgbClr val="000000"/>
                </a:solidFill>
              </a:rPr>
              <a:pPr fontAlgn="base">
                <a:spcBef>
                  <a:spcPct val="0"/>
                </a:spcBef>
                <a:spcAft>
                  <a:spcPct val="0"/>
                </a:spcAft>
                <a:defRPr/>
              </a:pPr>
              <a:t>6</a:t>
            </a:fld>
            <a:endParaRPr lang="de-DE" dirty="0" smtClean="0">
              <a:solidFill>
                <a:srgbClr val="000000"/>
              </a:solidFill>
            </a:endParaRPr>
          </a:p>
        </p:txBody>
      </p:sp>
    </p:spTree>
    <p:extLst>
      <p:ext uri="{BB962C8B-B14F-4D97-AF65-F5344CB8AC3E}">
        <p14:creationId xmlns:p14="http://schemas.microsoft.com/office/powerpoint/2010/main" val="413782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de-DE" sz="2800" smtClean="0"/>
              <a:t>3. Nachzug zu Deutschen, § 28 AufenthG</a:t>
            </a:r>
          </a:p>
        </p:txBody>
      </p:sp>
      <p:sp>
        <p:nvSpPr>
          <p:cNvPr id="12291" name="Inhaltsplatzhalter 2"/>
          <p:cNvSpPr>
            <a:spLocks noGrp="1"/>
          </p:cNvSpPr>
          <p:nvPr>
            <p:ph idx="1"/>
          </p:nvPr>
        </p:nvSpPr>
        <p:spPr>
          <a:xfrm>
            <a:off x="468313" y="1916113"/>
            <a:ext cx="8424862" cy="4321175"/>
          </a:xfrm>
        </p:spPr>
        <p:txBody>
          <a:bodyPr/>
          <a:lstStyle/>
          <a:p>
            <a:pPr eaLnBrk="1" hangingPunct="1">
              <a:buFontTx/>
              <a:buNone/>
              <a:defRPr/>
            </a:pPr>
            <a:r>
              <a:rPr lang="de-DE" sz="2400" dirty="0" smtClean="0"/>
              <a:t>b. Nachzug eines minderjährigen ausländischen Kindes zum deutschen Elternteil (§ 28 Abs. 1 S. 1 Nr. 2 </a:t>
            </a:r>
            <a:r>
              <a:rPr lang="de-DE" sz="2400" dirty="0" err="1" smtClean="0"/>
              <a:t>AufenthG</a:t>
            </a:r>
            <a:r>
              <a:rPr lang="de-DE" sz="2400" dirty="0" smtClean="0"/>
              <a:t>)</a:t>
            </a:r>
          </a:p>
          <a:p>
            <a:pPr eaLnBrk="1" hangingPunct="1">
              <a:buFontTx/>
              <a:buNone/>
              <a:defRPr/>
            </a:pPr>
            <a:endParaRPr lang="de-DE" sz="2400" dirty="0" smtClean="0"/>
          </a:p>
          <a:p>
            <a:pPr eaLnBrk="1" hangingPunct="1">
              <a:buFont typeface="Courier New" panose="02070309020205020404" pitchFamily="49" charset="0"/>
              <a:buChar char="o"/>
              <a:defRPr/>
            </a:pPr>
            <a:r>
              <a:rPr lang="de-DE" sz="2000" dirty="0" smtClean="0"/>
              <a:t>Rechtsanspruch </a:t>
            </a:r>
          </a:p>
          <a:p>
            <a:pPr eaLnBrk="1" hangingPunct="1">
              <a:buFont typeface="Courier New" panose="02070309020205020404" pitchFamily="49" charset="0"/>
              <a:buChar char="o"/>
              <a:defRPr/>
            </a:pPr>
            <a:r>
              <a:rPr lang="de-DE" sz="2000" dirty="0" smtClean="0"/>
              <a:t>Keine Lebensunterhaltssicherung</a:t>
            </a:r>
          </a:p>
          <a:p>
            <a:pPr eaLnBrk="1" hangingPunct="1">
              <a:buFont typeface="Courier New" panose="02070309020205020404" pitchFamily="49" charset="0"/>
              <a:buChar char="o"/>
              <a:defRPr/>
            </a:pPr>
            <a:r>
              <a:rPr lang="de-DE" sz="2000" dirty="0" smtClean="0"/>
              <a:t>Keine Sprachkenntnisse </a:t>
            </a:r>
            <a:endParaRPr lang="de-DE" sz="2000" dirty="0" smtClean="0"/>
          </a:p>
          <a:p>
            <a:pPr eaLnBrk="1" hangingPunct="1">
              <a:buFontTx/>
              <a:buNone/>
              <a:defRPr/>
            </a:pPr>
            <a:endParaRPr lang="de-DE" sz="2400" dirty="0" smtClean="0"/>
          </a:p>
          <a:p>
            <a:pPr eaLnBrk="1" hangingPunct="1">
              <a:buFontTx/>
              <a:buNone/>
              <a:defRPr/>
            </a:pPr>
            <a:endParaRPr lang="de-DE" dirty="0" smtClean="0"/>
          </a:p>
        </p:txBody>
      </p:sp>
      <p:sp>
        <p:nvSpPr>
          <p:cNvPr id="12292"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66E122D1-8178-4F72-8865-2DC647590104}" type="slidenum">
              <a:rPr lang="de-DE" smtClean="0">
                <a:solidFill>
                  <a:srgbClr val="000000"/>
                </a:solidFill>
              </a:rPr>
              <a:pPr fontAlgn="base">
                <a:spcBef>
                  <a:spcPct val="0"/>
                </a:spcBef>
                <a:spcAft>
                  <a:spcPct val="0"/>
                </a:spcAft>
                <a:defRPr/>
              </a:pPr>
              <a:t>7</a:t>
            </a:fld>
            <a:endParaRPr lang="de-DE" dirty="0" smtClean="0">
              <a:solidFill>
                <a:srgbClr val="000000"/>
              </a:solidFill>
            </a:endParaRPr>
          </a:p>
        </p:txBody>
      </p:sp>
    </p:spTree>
    <p:extLst>
      <p:ext uri="{BB962C8B-B14F-4D97-AF65-F5344CB8AC3E}">
        <p14:creationId xmlns:p14="http://schemas.microsoft.com/office/powerpoint/2010/main" val="834797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pPr eaLnBrk="1" hangingPunct="1"/>
            <a:r>
              <a:rPr lang="de-DE" sz="2800" smtClean="0"/>
              <a:t>3. Nachzug zu Deutschen, § 28 AufenthG</a:t>
            </a:r>
          </a:p>
        </p:txBody>
      </p:sp>
      <p:sp>
        <p:nvSpPr>
          <p:cNvPr id="8195" name="Inhaltsplatzhalter 2"/>
          <p:cNvSpPr>
            <a:spLocks noGrp="1"/>
          </p:cNvSpPr>
          <p:nvPr>
            <p:ph idx="1"/>
          </p:nvPr>
        </p:nvSpPr>
        <p:spPr>
          <a:xfrm>
            <a:off x="468313" y="1916113"/>
            <a:ext cx="8351837" cy="4321175"/>
          </a:xfrm>
        </p:spPr>
        <p:txBody>
          <a:bodyPr/>
          <a:lstStyle/>
          <a:p>
            <a:pPr marL="0" indent="0" eaLnBrk="1" hangingPunct="1">
              <a:buNone/>
              <a:defRPr/>
            </a:pPr>
            <a:r>
              <a:rPr lang="de-DE" sz="2400" dirty="0" smtClean="0"/>
              <a:t>c. Nachzug zum deutschen Ehegatten, </a:t>
            </a:r>
            <a:r>
              <a:rPr lang="de-DE" sz="2400" dirty="0" smtClean="0"/>
              <a:t>§ 28 Abs. 1 Satz 1 Nr. 1 AufenthG</a:t>
            </a:r>
          </a:p>
          <a:p>
            <a:pPr eaLnBrk="1" hangingPunct="1">
              <a:buFontTx/>
              <a:buNone/>
              <a:defRPr/>
            </a:pPr>
            <a:endParaRPr lang="de-DE" sz="2000" dirty="0" smtClean="0"/>
          </a:p>
          <a:p>
            <a:pPr eaLnBrk="1" hangingPunct="1">
              <a:buFont typeface="Courier New" panose="02070309020205020404" pitchFamily="49" charset="0"/>
              <a:buChar char="o"/>
              <a:defRPr/>
            </a:pPr>
            <a:r>
              <a:rPr lang="de-DE" sz="2000" dirty="0" smtClean="0"/>
              <a:t>§ 28 Abs. 1 Satz 3 AufenthG: es „soll“ nur auf den Nachweis der </a:t>
            </a:r>
            <a:r>
              <a:rPr lang="de-DE" sz="2000" b="1" dirty="0" smtClean="0"/>
              <a:t>Unterhaltssicherung</a:t>
            </a:r>
            <a:r>
              <a:rPr lang="de-DE" sz="2000" dirty="0" smtClean="0"/>
              <a:t> verzichtet werden</a:t>
            </a:r>
          </a:p>
          <a:p>
            <a:pPr marL="0" indent="0" eaLnBrk="1" hangingPunct="1">
              <a:buNone/>
              <a:defRPr/>
            </a:pPr>
            <a:r>
              <a:rPr lang="de-DE" sz="2000" dirty="0" smtClean="0">
                <a:sym typeface="Wingdings" pitchFamily="2" charset="2"/>
              </a:rPr>
              <a:t>	</a:t>
            </a:r>
            <a:r>
              <a:rPr lang="de-DE" sz="2000" dirty="0" smtClean="0"/>
              <a:t> </a:t>
            </a:r>
            <a:r>
              <a:rPr lang="de-DE" sz="2000" dirty="0" smtClean="0"/>
              <a:t>bei Vorliegen besonderer Umstände kann der </a:t>
            </a:r>
            <a:r>
              <a:rPr lang="de-DE" sz="2000" dirty="0" smtClean="0"/>
              <a:t>	Ehegattennachzug </a:t>
            </a:r>
            <a:r>
              <a:rPr lang="de-DE" sz="2000" dirty="0" smtClean="0"/>
              <a:t>versagt werden, wenn die Eheleute auf </a:t>
            </a:r>
            <a:r>
              <a:rPr lang="de-DE" sz="2000" dirty="0" smtClean="0"/>
              <a:t>	öffentliche </a:t>
            </a:r>
            <a:r>
              <a:rPr lang="de-DE" sz="2000" dirty="0" smtClean="0"/>
              <a:t>Mittel angewiesen sind, bspw. wenn die Herstellung </a:t>
            </a:r>
            <a:r>
              <a:rPr lang="de-DE" sz="2000" dirty="0" smtClean="0"/>
              <a:t>	der </a:t>
            </a:r>
            <a:r>
              <a:rPr lang="de-DE" sz="2000" dirty="0" smtClean="0"/>
              <a:t>ehelichen Lebensgemeinschaft im Ausland zumutbar ist</a:t>
            </a:r>
          </a:p>
          <a:p>
            <a:pPr eaLnBrk="1" hangingPunct="1">
              <a:buFontTx/>
              <a:buNone/>
              <a:defRPr/>
            </a:pPr>
            <a:endParaRPr lang="de-DE" dirty="0" smtClean="0"/>
          </a:p>
        </p:txBody>
      </p:sp>
      <p:sp>
        <p:nvSpPr>
          <p:cNvPr id="8196"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6DCABCC2-4622-46E3-9BBC-0DB9741C3948}" type="slidenum">
              <a:rPr lang="de-DE" smtClean="0"/>
              <a:pPr fontAlgn="base">
                <a:spcBef>
                  <a:spcPct val="0"/>
                </a:spcBef>
                <a:spcAft>
                  <a:spcPct val="0"/>
                </a:spcAft>
                <a:defRPr/>
              </a:pPr>
              <a:t>8</a:t>
            </a:fld>
            <a:endParaRPr lang="de-DE"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pPr eaLnBrk="1" hangingPunct="1"/>
            <a:r>
              <a:rPr lang="de-DE" sz="2800" smtClean="0"/>
              <a:t>3. Nachzug zu Deutschen, § 28 AufenthG</a:t>
            </a:r>
          </a:p>
        </p:txBody>
      </p:sp>
      <p:sp>
        <p:nvSpPr>
          <p:cNvPr id="9219" name="Inhaltsplatzhalter 2"/>
          <p:cNvSpPr>
            <a:spLocks noGrp="1"/>
          </p:cNvSpPr>
          <p:nvPr>
            <p:ph idx="1"/>
          </p:nvPr>
        </p:nvSpPr>
        <p:spPr>
          <a:xfrm>
            <a:off x="468313" y="1916113"/>
            <a:ext cx="8351837" cy="4321175"/>
          </a:xfrm>
        </p:spPr>
        <p:txBody>
          <a:bodyPr/>
          <a:lstStyle/>
          <a:p>
            <a:pPr eaLnBrk="1" hangingPunct="1">
              <a:buFontTx/>
              <a:buNone/>
              <a:defRPr/>
            </a:pPr>
            <a:endParaRPr lang="de-DE" sz="2000" dirty="0" smtClean="0"/>
          </a:p>
          <a:p>
            <a:pPr eaLnBrk="1" hangingPunct="1">
              <a:buFont typeface="Courier New" panose="02070309020205020404" pitchFamily="49" charset="0"/>
              <a:buChar char="o"/>
              <a:defRPr/>
            </a:pPr>
            <a:r>
              <a:rPr lang="de-DE" sz="2000" b="1" dirty="0" smtClean="0"/>
              <a:t>Mindestalter</a:t>
            </a:r>
            <a:r>
              <a:rPr lang="de-DE" sz="2000" dirty="0" smtClean="0"/>
              <a:t>: beide Ehegatten haben das 18. Lebensjahr vollendet (§ 28 Abs. 1 Satz 5 i.V.m. </a:t>
            </a:r>
            <a:r>
              <a:rPr lang="de-DE" sz="2000" dirty="0" smtClean="0"/>
              <a:t>§ </a:t>
            </a:r>
            <a:r>
              <a:rPr lang="de-DE" sz="2000" dirty="0" smtClean="0"/>
              <a:t>30 Abs. 1 Satz 1 Nr. 1 AufenthG)</a:t>
            </a:r>
          </a:p>
          <a:p>
            <a:pPr marL="0" indent="0" eaLnBrk="1" hangingPunct="1">
              <a:buNone/>
              <a:defRPr/>
            </a:pPr>
            <a:r>
              <a:rPr lang="de-DE" sz="2000" dirty="0" smtClean="0"/>
              <a:t>→Aber</a:t>
            </a:r>
            <a:r>
              <a:rPr lang="de-DE" sz="2000" dirty="0" smtClean="0"/>
              <a:t>: Ausnahmen bei Vorliegen einer besonderen Härte möglich (§ 28 </a:t>
            </a:r>
            <a:r>
              <a:rPr lang="de-DE" sz="2000" dirty="0" smtClean="0"/>
              <a:t>	Abs</a:t>
            </a:r>
            <a:r>
              <a:rPr lang="de-DE" sz="2000" dirty="0" smtClean="0"/>
              <a:t>. 1 Satz 5 i.V.m. § 30 Abs. 2 Satz 1 </a:t>
            </a:r>
            <a:r>
              <a:rPr lang="de-DE" sz="2000" dirty="0" err="1" smtClean="0"/>
              <a:t>AufenthG</a:t>
            </a:r>
            <a:r>
              <a:rPr lang="de-DE" sz="2000" dirty="0" smtClean="0"/>
              <a:t>)</a:t>
            </a:r>
          </a:p>
          <a:p>
            <a:pPr eaLnBrk="1" hangingPunct="1">
              <a:buFont typeface="Courier New" panose="02070309020205020404" pitchFamily="49" charset="0"/>
              <a:buChar char="o"/>
              <a:defRPr/>
            </a:pPr>
            <a:r>
              <a:rPr lang="de-DE" sz="2000" b="1" dirty="0"/>
              <a:t>Sprachkenntnisse</a:t>
            </a:r>
            <a:r>
              <a:rPr lang="de-DE" sz="2000" dirty="0"/>
              <a:t>: Nachweis von </a:t>
            </a:r>
            <a:r>
              <a:rPr lang="de-DE" sz="2000" dirty="0" smtClean="0"/>
              <a:t>Deutschkenntnissen </a:t>
            </a:r>
            <a:r>
              <a:rPr lang="de-DE" sz="2000" dirty="0"/>
              <a:t>„einfacher Art“ erforderlich </a:t>
            </a:r>
            <a:r>
              <a:rPr lang="de-DE" sz="2000" dirty="0" smtClean="0"/>
              <a:t>(§ </a:t>
            </a:r>
            <a:r>
              <a:rPr lang="de-DE" sz="2000" dirty="0"/>
              <a:t>28 Abs. 1 Satz 5 </a:t>
            </a:r>
            <a:r>
              <a:rPr lang="de-DE" sz="2000" dirty="0" err="1"/>
              <a:t>i.V.m</a:t>
            </a:r>
            <a:r>
              <a:rPr lang="de-DE" sz="2000" dirty="0"/>
              <a:t>. § 30 Abs. 1 Satz 1 </a:t>
            </a:r>
            <a:r>
              <a:rPr lang="de-DE" sz="2000" dirty="0" smtClean="0"/>
              <a:t>Nr</a:t>
            </a:r>
            <a:r>
              <a:rPr lang="de-DE" sz="2000" dirty="0"/>
              <a:t>. 2 </a:t>
            </a:r>
            <a:r>
              <a:rPr lang="de-DE" sz="2000" dirty="0" err="1" smtClean="0"/>
              <a:t>AufenthG</a:t>
            </a:r>
            <a:r>
              <a:rPr lang="de-DE" sz="2000" dirty="0"/>
              <a:t>)</a:t>
            </a:r>
          </a:p>
          <a:p>
            <a:pPr marL="0" indent="0" eaLnBrk="1" hangingPunct="1">
              <a:buNone/>
              <a:defRPr/>
            </a:pPr>
            <a:r>
              <a:rPr lang="de-DE" sz="2000" dirty="0" smtClean="0"/>
              <a:t>	→§ </a:t>
            </a:r>
            <a:r>
              <a:rPr lang="de-DE" sz="2000" dirty="0"/>
              <a:t>2 Abs. 9 </a:t>
            </a:r>
            <a:r>
              <a:rPr lang="de-DE" sz="2000" dirty="0" err="1"/>
              <a:t>AufenthG</a:t>
            </a:r>
            <a:r>
              <a:rPr lang="de-DE" sz="2000" dirty="0"/>
              <a:t>: Niveau A 1; mündliche und schriftliche </a:t>
            </a:r>
            <a:r>
              <a:rPr lang="de-DE" sz="2000" dirty="0" smtClean="0"/>
              <a:t>	Sprachkenntnisse, Nachweis </a:t>
            </a:r>
            <a:r>
              <a:rPr lang="de-DE" sz="2000" dirty="0"/>
              <a:t>der Sprachkenntnisse muss vor der </a:t>
            </a:r>
            <a:r>
              <a:rPr lang="de-DE" sz="2000" dirty="0" smtClean="0"/>
              <a:t>	Einreise </a:t>
            </a:r>
            <a:r>
              <a:rPr lang="de-DE" sz="2000" dirty="0"/>
              <a:t>erbracht </a:t>
            </a:r>
            <a:r>
              <a:rPr lang="de-DE" sz="2000" dirty="0" smtClean="0"/>
              <a:t>werden</a:t>
            </a:r>
          </a:p>
          <a:p>
            <a:pPr lvl="0" eaLnBrk="1" hangingPunct="1">
              <a:buNone/>
              <a:defRPr/>
            </a:pPr>
            <a:r>
              <a:rPr lang="de-DE" sz="2000" dirty="0" smtClean="0">
                <a:solidFill>
                  <a:srgbClr val="000000"/>
                </a:solidFill>
              </a:rPr>
              <a:t>		→Ausnahmen möglich</a:t>
            </a:r>
            <a:r>
              <a:rPr lang="de-DE" sz="2000" dirty="0">
                <a:solidFill>
                  <a:srgbClr val="000000"/>
                </a:solidFill>
              </a:rPr>
              <a:t> </a:t>
            </a:r>
            <a:r>
              <a:rPr lang="de-DE" sz="2000" dirty="0" smtClean="0">
                <a:solidFill>
                  <a:srgbClr val="000000"/>
                </a:solidFill>
              </a:rPr>
              <a:t>(§ </a:t>
            </a:r>
            <a:r>
              <a:rPr lang="de-DE" sz="2000" dirty="0">
                <a:solidFill>
                  <a:srgbClr val="000000"/>
                </a:solidFill>
              </a:rPr>
              <a:t>28 Abs. 1 Satz 5 </a:t>
            </a:r>
            <a:r>
              <a:rPr lang="de-DE" sz="2000" dirty="0" err="1">
                <a:solidFill>
                  <a:srgbClr val="000000"/>
                </a:solidFill>
              </a:rPr>
              <a:t>i.V.m</a:t>
            </a:r>
            <a:r>
              <a:rPr lang="de-DE" sz="2000" dirty="0">
                <a:solidFill>
                  <a:srgbClr val="000000"/>
                </a:solidFill>
              </a:rPr>
              <a:t>. § 30 Abs. 1 </a:t>
            </a:r>
            <a:r>
              <a:rPr lang="de-DE" sz="2000" dirty="0" smtClean="0">
                <a:solidFill>
                  <a:srgbClr val="000000"/>
                </a:solidFill>
              </a:rPr>
              <a:t>	Satz </a:t>
            </a:r>
            <a:r>
              <a:rPr lang="de-DE" sz="2000" dirty="0">
                <a:solidFill>
                  <a:srgbClr val="000000"/>
                </a:solidFill>
              </a:rPr>
              <a:t>3 Nr. 1 bis Nr. 5 </a:t>
            </a:r>
            <a:r>
              <a:rPr lang="de-DE" sz="2000" dirty="0" err="1" smtClean="0">
                <a:solidFill>
                  <a:srgbClr val="000000"/>
                </a:solidFill>
              </a:rPr>
              <a:t>AufenthG</a:t>
            </a:r>
            <a:r>
              <a:rPr lang="de-DE" sz="2000" dirty="0" smtClean="0">
                <a:solidFill>
                  <a:srgbClr val="000000"/>
                </a:solidFill>
              </a:rPr>
              <a:t>)</a:t>
            </a:r>
            <a:endParaRPr lang="de-DE" sz="2000" dirty="0">
              <a:solidFill>
                <a:srgbClr val="000000"/>
              </a:solidFill>
            </a:endParaRPr>
          </a:p>
          <a:p>
            <a:pPr marL="0" indent="0" eaLnBrk="1" hangingPunct="1">
              <a:buNone/>
              <a:defRPr/>
            </a:pPr>
            <a:endParaRPr lang="de-DE" sz="2000" dirty="0"/>
          </a:p>
          <a:p>
            <a:pPr marL="0" indent="0" eaLnBrk="1" hangingPunct="1">
              <a:buNone/>
              <a:defRPr/>
            </a:pPr>
            <a:endParaRPr lang="de-DE" sz="2000" dirty="0" smtClean="0"/>
          </a:p>
          <a:p>
            <a:pPr eaLnBrk="1" hangingPunct="1">
              <a:buFontTx/>
              <a:buNone/>
              <a:defRPr/>
            </a:pPr>
            <a:endParaRPr lang="de-DE" dirty="0" smtClean="0"/>
          </a:p>
        </p:txBody>
      </p:sp>
      <p:sp>
        <p:nvSpPr>
          <p:cNvPr id="9220" name="Foliennummernplatzhalter 3"/>
          <p:cNvSpPr>
            <a:spLocks noGrp="1"/>
          </p:cNvSpPr>
          <p:nvPr>
            <p:ph type="sldNum" sz="quarter" idx="12"/>
          </p:nvPr>
        </p:nvSpPr>
        <p:spPr>
          <a:ln>
            <a:miter lim="800000"/>
            <a:headEnd/>
            <a:tailEnd/>
          </a:ln>
        </p:spPr>
        <p:txBody>
          <a:bodyPr/>
          <a:lstStyle/>
          <a:p>
            <a:pPr fontAlgn="base">
              <a:spcBef>
                <a:spcPct val="0"/>
              </a:spcBef>
              <a:spcAft>
                <a:spcPct val="0"/>
              </a:spcAft>
              <a:defRPr/>
            </a:pPr>
            <a:fld id="{1FA49B13-9B63-4F02-AD29-4BAD6663D58E}" type="slidenum">
              <a:rPr lang="de-DE" smtClean="0"/>
              <a:pPr fontAlgn="base">
                <a:spcBef>
                  <a:spcPct val="0"/>
                </a:spcBef>
                <a:spcAft>
                  <a:spcPct val="0"/>
                </a:spcAft>
                <a:defRPr/>
              </a:pPr>
              <a:t>9</a:t>
            </a:fld>
            <a:endParaRPr lang="de-D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eltmarkt">
  <a:themeElements>
    <a:clrScheme name="Weltmarkt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Weltmarkt">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Weltmarkt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Weltmarkt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Weltmarkt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Weltmarkt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Weltmarkt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Weltmarkt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Weltmarkt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Weltmarkt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eltmarkt">
  <a:themeElements>
    <a:clrScheme name="Weltmarkt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Weltmarkt">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Weltmarkt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Weltmarkt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Weltmarkt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Weltmarkt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Weltmarkt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Weltmarkt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Weltmarkt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Weltmarkt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Einführung in das Ausländerrecht Oberhausen</Template>
  <TotalTime>0</TotalTime>
  <Words>1928</Words>
  <Application>Microsoft Office PowerPoint</Application>
  <PresentationFormat>Bildschirmpräsentation (4:3)</PresentationFormat>
  <Paragraphs>313</Paragraphs>
  <Slides>34</Slides>
  <Notes>2</Notes>
  <HiddenSlides>0</HiddenSlides>
  <MMClips>0</MMClips>
  <ScaleCrop>false</ScaleCrop>
  <HeadingPairs>
    <vt:vector size="4" baseType="variant">
      <vt:variant>
        <vt:lpstr>Design</vt:lpstr>
      </vt:variant>
      <vt:variant>
        <vt:i4>2</vt:i4>
      </vt:variant>
      <vt:variant>
        <vt:lpstr>Folientitel</vt:lpstr>
      </vt:variant>
      <vt:variant>
        <vt:i4>34</vt:i4>
      </vt:variant>
    </vt:vector>
  </HeadingPairs>
  <TitlesOfParts>
    <vt:vector size="36" baseType="lpstr">
      <vt:lpstr>Weltmarkt</vt:lpstr>
      <vt:lpstr>1_Weltmarkt</vt:lpstr>
      <vt:lpstr>Ringvorlesung Grundlagen des Aufenthalts- und Asylrechts </vt:lpstr>
      <vt:lpstr>Inhalt</vt:lpstr>
      <vt:lpstr>I. Familiennachzug 1. Einleitung</vt:lpstr>
      <vt:lpstr>2. Übersicht – Kategorien des Familiennachzugs</vt:lpstr>
      <vt:lpstr>3. Nachzug zu Deutschen, § 28 AufenthG</vt:lpstr>
      <vt:lpstr>3. Nachzug zu Deutschen, § 28 AufenthG</vt:lpstr>
      <vt:lpstr>3. Nachzug zu Deutschen, § 28 AufenthG</vt:lpstr>
      <vt:lpstr>3. Nachzug zu Deutschen, § 28 AufenthG</vt:lpstr>
      <vt:lpstr>3. Nachzug zu Deutschen, § 28 AufenthG</vt:lpstr>
      <vt:lpstr>PowerPoint-Präsentation</vt:lpstr>
      <vt:lpstr>4. Nachzug zu Ausländern</vt:lpstr>
      <vt:lpstr>4. Nachzug zu Ausländern</vt:lpstr>
      <vt:lpstr>4. Nachzug zu Ausländern</vt:lpstr>
      <vt:lpstr>4. Nachzug zu Ausländern – Ehegattennachzug,         § 30 AufenthG</vt:lpstr>
      <vt:lpstr>4. Nachzug zu Ausländern – Ehegattennachzug,         § 30 AufenthG</vt:lpstr>
      <vt:lpstr>4. Nachzug zu Ausländern – Kindernachzug,         § 32 AufenthG</vt:lpstr>
      <vt:lpstr>4. Nachzug zu Ausländern – Kindernachzug,         § 32 AufenthG</vt:lpstr>
      <vt:lpstr>4. Nachzug zu Ausländern – Ehegatten- bzw.      Kindernachzug</vt:lpstr>
      <vt:lpstr>4. Nachzug zu Ausländern – Nachzug der Eltern      und sonstiger Familienangehöriger, § 36 AufenthG</vt:lpstr>
      <vt:lpstr>5. Eigenständige Aufenthaltsrechte und       nachzugsbezogene rechtliche Verfestigung</vt:lpstr>
      <vt:lpstr>5. Eigenständige Aufenthaltsrechte und      nachzugsbezogene rechtliche Verfestigung</vt:lpstr>
      <vt:lpstr>5. Eigenständige Aufenthaltsrechte und      nachzugsbezogene rechtliche Verfestigung</vt:lpstr>
      <vt:lpstr>5. Eigenständige Aufenthaltsrechte und      nachzugsbezogene rechtliche Verfestigung</vt:lpstr>
      <vt:lpstr>5. Eigenständige Aufenthaltsrechte und      nachzugsbezogene rechtliche Verfestigung</vt:lpstr>
      <vt:lpstr>II. Humanitäre Aufenthaltserlaubnisse</vt:lpstr>
      <vt:lpstr>§ 25 Abs. 5 </vt:lpstr>
      <vt:lpstr>§ 25 Abs. 5 AufenthG</vt:lpstr>
      <vt:lpstr>Typ. Beispiel für § 25 Abs. 5 AufenthG: Reiseunfähigkeit</vt:lpstr>
      <vt:lpstr>PowerPoint-Präsentation</vt:lpstr>
      <vt:lpstr>Reiseunfähigkeit</vt:lpstr>
      <vt:lpstr>§ 25 Abs. 5 AufenthG</vt:lpstr>
      <vt:lpstr>Härtefallersuchen § 23a AufenthG</vt:lpstr>
      <vt:lpstr>§ 25a Abs. 1 AufenthG (gut integrierte geduldete Jugendliche und Heranwachsende)</vt:lpstr>
      <vt:lpstr>§ 25b AufenthG Bleiberecht bei Integration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Freizügigkeitsgesetz/EU Aufenthaltsrechte von Unionsbürgern</dc:title>
  <dc:creator>Susanne Achterfeld</dc:creator>
  <cp:lastModifiedBy>Susanne Achterfeld</cp:lastModifiedBy>
  <cp:revision>293</cp:revision>
  <cp:lastPrinted>2013-03-25T14:12:02Z</cp:lastPrinted>
  <dcterms:created xsi:type="dcterms:W3CDTF">2010-11-28T17:34:58Z</dcterms:created>
  <dcterms:modified xsi:type="dcterms:W3CDTF">2018-07-03T08:29:31Z</dcterms:modified>
</cp:coreProperties>
</file>